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3" r:id="rId1"/>
  </p:sldMasterIdLst>
  <p:sldIdLst>
    <p:sldId id="256" r:id="rId2"/>
    <p:sldId id="281" r:id="rId3"/>
    <p:sldId id="274" r:id="rId4"/>
    <p:sldId id="284" r:id="rId5"/>
    <p:sldId id="272" r:id="rId6"/>
    <p:sldId id="262" r:id="rId7"/>
    <p:sldId id="273" r:id="rId8"/>
    <p:sldId id="291" r:id="rId9"/>
    <p:sldId id="292" r:id="rId10"/>
    <p:sldId id="263" r:id="rId11"/>
    <p:sldId id="266" r:id="rId12"/>
    <p:sldId id="268" r:id="rId13"/>
    <p:sldId id="269" r:id="rId14"/>
    <p:sldId id="289" r:id="rId15"/>
    <p:sldId id="290" r:id="rId16"/>
    <p:sldId id="261" r:id="rId17"/>
    <p:sldId id="264" r:id="rId18"/>
    <p:sldId id="287" r:id="rId19"/>
    <p:sldId id="285" r:id="rId20"/>
    <p:sldId id="286" r:id="rId21"/>
    <p:sldId id="265" r:id="rId22"/>
    <p:sldId id="270" r:id="rId23"/>
    <p:sldId id="271" r:id="rId24"/>
    <p:sldId id="278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使用者" initials="W使" lastIdx="1" clrIdx="0">
    <p:extLst>
      <p:ext uri="{19B8F6BF-5375-455C-9EA6-DF929625EA0E}">
        <p15:presenceInfo xmlns:p15="http://schemas.microsoft.com/office/powerpoint/2012/main" userId="Windows 使用者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6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CE91CE-3BC0-4E25-A525-84C2D2EF1321}" type="doc">
      <dgm:prSet loTypeId="urn:microsoft.com/office/officeart/2005/8/layout/hierarchy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0E07E8C6-4D58-425D-B24D-150F4591BF5C}">
      <dgm:prSet phldrT="[文字]"/>
      <dgm:spPr/>
      <dgm:t>
        <a:bodyPr/>
        <a:lstStyle/>
        <a:p>
          <a:r>
            <a:rPr lang="en-US" altLang="zh-TW" dirty="0" smtClean="0"/>
            <a:t>3D</a:t>
          </a:r>
          <a:r>
            <a:rPr lang="zh-TW" altLang="en-US" dirty="0" smtClean="0"/>
            <a:t>列印機</a:t>
          </a:r>
          <a:endParaRPr lang="zh-TW" altLang="en-US" dirty="0"/>
        </a:p>
      </dgm:t>
    </dgm:pt>
    <dgm:pt modelId="{179003B8-2CC9-4E27-8C83-D3DD3F7EA0AA}" type="parTrans" cxnId="{7AD57CA7-446B-4D82-8F58-CAF0ED0B7C37}">
      <dgm:prSet/>
      <dgm:spPr/>
      <dgm:t>
        <a:bodyPr/>
        <a:lstStyle/>
        <a:p>
          <a:endParaRPr lang="zh-TW" altLang="en-US"/>
        </a:p>
      </dgm:t>
    </dgm:pt>
    <dgm:pt modelId="{46321D12-14CD-4C3B-AB16-70C77BD8779F}" type="sibTrans" cxnId="{7AD57CA7-446B-4D82-8F58-CAF0ED0B7C37}">
      <dgm:prSet/>
      <dgm:spPr/>
      <dgm:t>
        <a:bodyPr/>
        <a:lstStyle/>
        <a:p>
          <a:endParaRPr lang="zh-TW" altLang="en-US"/>
        </a:p>
      </dgm:t>
    </dgm:pt>
    <dgm:pt modelId="{84A97E96-100E-43FA-9158-A3F405978403}">
      <dgm:prSet phldrT="[文字]"/>
      <dgm:spPr/>
      <dgm:t>
        <a:bodyPr/>
        <a:lstStyle/>
        <a:p>
          <a:r>
            <a:rPr lang="zh-TW" altLang="en-US" dirty="0" smtClean="0"/>
            <a:t>機械元件</a:t>
          </a:r>
          <a:endParaRPr lang="zh-TW" altLang="en-US" dirty="0"/>
        </a:p>
      </dgm:t>
    </dgm:pt>
    <dgm:pt modelId="{F43A5C50-F0DB-42D7-BA00-09FEFA5B102B}" type="parTrans" cxnId="{167392A3-480C-4B00-B270-867F2B855A62}">
      <dgm:prSet/>
      <dgm:spPr/>
      <dgm:t>
        <a:bodyPr/>
        <a:lstStyle/>
        <a:p>
          <a:endParaRPr lang="zh-TW" altLang="en-US"/>
        </a:p>
      </dgm:t>
    </dgm:pt>
    <dgm:pt modelId="{B193E23E-DEE5-4450-AE10-415778D97534}" type="sibTrans" cxnId="{167392A3-480C-4B00-B270-867F2B855A62}">
      <dgm:prSet/>
      <dgm:spPr/>
      <dgm:t>
        <a:bodyPr/>
        <a:lstStyle/>
        <a:p>
          <a:endParaRPr lang="zh-TW" altLang="en-US"/>
        </a:p>
      </dgm:t>
    </dgm:pt>
    <dgm:pt modelId="{FE94792B-0F40-45C7-8036-8A78AAA0FE18}">
      <dgm:prSet phldrT="[文字]"/>
      <dgm:spPr/>
      <dgm:t>
        <a:bodyPr/>
        <a:lstStyle/>
        <a:p>
          <a:r>
            <a:rPr lang="zh-TW" altLang="en-US" dirty="0" smtClean="0"/>
            <a:t>機構</a:t>
          </a:r>
          <a:endParaRPr lang="zh-TW" altLang="en-US" dirty="0"/>
        </a:p>
      </dgm:t>
    </dgm:pt>
    <dgm:pt modelId="{D5B4EBD2-3C29-4B27-B14C-16249E070B3F}" type="parTrans" cxnId="{0CCC49A2-B2D9-4ECE-8040-38DBA4FC3200}">
      <dgm:prSet/>
      <dgm:spPr/>
      <dgm:t>
        <a:bodyPr/>
        <a:lstStyle/>
        <a:p>
          <a:endParaRPr lang="zh-TW" altLang="en-US"/>
        </a:p>
      </dgm:t>
    </dgm:pt>
    <dgm:pt modelId="{A4B9F2AE-E716-4422-9749-A98841C9AF2C}" type="sibTrans" cxnId="{0CCC49A2-B2D9-4ECE-8040-38DBA4FC3200}">
      <dgm:prSet/>
      <dgm:spPr/>
      <dgm:t>
        <a:bodyPr/>
        <a:lstStyle/>
        <a:p>
          <a:endParaRPr lang="zh-TW" altLang="en-US"/>
        </a:p>
      </dgm:t>
    </dgm:pt>
    <dgm:pt modelId="{78642F23-ED13-417F-BA72-94918B302B37}">
      <dgm:prSet phldrT="[文字]"/>
      <dgm:spPr/>
      <dgm:t>
        <a:bodyPr/>
        <a:lstStyle/>
        <a:p>
          <a:r>
            <a:rPr lang="zh-TW" altLang="en-US" dirty="0" smtClean="0"/>
            <a:t>資訊軟體</a:t>
          </a:r>
          <a:endParaRPr lang="zh-TW" altLang="en-US" dirty="0"/>
        </a:p>
      </dgm:t>
    </dgm:pt>
    <dgm:pt modelId="{1F7C91C6-4AB3-478D-BBE7-946BA58715D4}" type="parTrans" cxnId="{104C5954-484C-4E7D-A69C-AD84B315F475}">
      <dgm:prSet/>
      <dgm:spPr/>
      <dgm:t>
        <a:bodyPr/>
        <a:lstStyle/>
        <a:p>
          <a:endParaRPr lang="zh-TW" altLang="en-US"/>
        </a:p>
      </dgm:t>
    </dgm:pt>
    <dgm:pt modelId="{D22160E2-229D-4D56-BB4B-FC54DA8AA1B0}" type="sibTrans" cxnId="{104C5954-484C-4E7D-A69C-AD84B315F475}">
      <dgm:prSet/>
      <dgm:spPr/>
      <dgm:t>
        <a:bodyPr/>
        <a:lstStyle/>
        <a:p>
          <a:endParaRPr lang="zh-TW" altLang="en-US"/>
        </a:p>
      </dgm:t>
    </dgm:pt>
    <dgm:pt modelId="{75F7071A-37F1-45D0-9573-B95A148FC812}">
      <dgm:prSet phldrT="[文字]"/>
      <dgm:spPr/>
      <dgm:t>
        <a:bodyPr/>
        <a:lstStyle/>
        <a:p>
          <a:r>
            <a:rPr lang="en-US" altLang="zh-TW" dirty="0" smtClean="0"/>
            <a:t>Marlin</a:t>
          </a:r>
        </a:p>
      </dgm:t>
    </dgm:pt>
    <dgm:pt modelId="{E2571AD4-195D-4FB3-9046-B61F6D3C70FC}" type="parTrans" cxnId="{72033F3F-24C8-4A8E-BB8C-B618463428C6}">
      <dgm:prSet/>
      <dgm:spPr/>
      <dgm:t>
        <a:bodyPr/>
        <a:lstStyle/>
        <a:p>
          <a:endParaRPr lang="zh-TW" altLang="en-US"/>
        </a:p>
      </dgm:t>
    </dgm:pt>
    <dgm:pt modelId="{B530478E-7144-40EF-9171-DF1A0C226F3C}" type="sibTrans" cxnId="{72033F3F-24C8-4A8E-BB8C-B618463428C6}">
      <dgm:prSet/>
      <dgm:spPr/>
      <dgm:t>
        <a:bodyPr/>
        <a:lstStyle/>
        <a:p>
          <a:endParaRPr lang="zh-TW" altLang="en-US"/>
        </a:p>
      </dgm:t>
    </dgm:pt>
    <dgm:pt modelId="{90D8EA46-9B7D-42AB-BC6D-27B5BE370CE8}">
      <dgm:prSet/>
      <dgm:spPr/>
      <dgm:t>
        <a:bodyPr/>
        <a:lstStyle/>
        <a:p>
          <a:r>
            <a:rPr lang="zh-TW" altLang="en-US" dirty="0" smtClean="0"/>
            <a:t>電子產品</a:t>
          </a:r>
          <a:endParaRPr lang="zh-TW" altLang="en-US" dirty="0"/>
        </a:p>
      </dgm:t>
    </dgm:pt>
    <dgm:pt modelId="{579FF8FF-9BB5-4B42-9F4D-E914EAAA2942}" type="parTrans" cxnId="{E3591611-9C51-40A3-B056-1F506EB5F4D2}">
      <dgm:prSet/>
      <dgm:spPr/>
      <dgm:t>
        <a:bodyPr/>
        <a:lstStyle/>
        <a:p>
          <a:endParaRPr lang="zh-TW" altLang="en-US"/>
        </a:p>
      </dgm:t>
    </dgm:pt>
    <dgm:pt modelId="{588CBE06-69A5-4A2A-A051-0A42D8BADC43}" type="sibTrans" cxnId="{E3591611-9C51-40A3-B056-1F506EB5F4D2}">
      <dgm:prSet/>
      <dgm:spPr/>
      <dgm:t>
        <a:bodyPr/>
        <a:lstStyle/>
        <a:p>
          <a:endParaRPr lang="zh-TW" altLang="en-US"/>
        </a:p>
      </dgm:t>
    </dgm:pt>
    <dgm:pt modelId="{0395D8DF-03FC-441F-BF78-10D41B49F2FD}">
      <dgm:prSet/>
      <dgm:spPr/>
      <dgm:t>
        <a:bodyPr/>
        <a:lstStyle/>
        <a:p>
          <a:r>
            <a:rPr lang="en-US" altLang="zh-TW" dirty="0" err="1" smtClean="0"/>
            <a:t>Arduino</a:t>
          </a:r>
          <a:r>
            <a:rPr lang="en-US" altLang="zh-TW" dirty="0" smtClean="0"/>
            <a:t> base</a:t>
          </a:r>
        </a:p>
      </dgm:t>
    </dgm:pt>
    <dgm:pt modelId="{C61E7221-0BE6-4A62-BE88-3EE9B39984B2}" type="parTrans" cxnId="{05F71E98-213C-4BF2-8110-7324AFAB37B1}">
      <dgm:prSet/>
      <dgm:spPr/>
      <dgm:t>
        <a:bodyPr/>
        <a:lstStyle/>
        <a:p>
          <a:endParaRPr lang="zh-TW" altLang="en-US"/>
        </a:p>
      </dgm:t>
    </dgm:pt>
    <dgm:pt modelId="{565279A0-5C04-455C-B0DD-E1516A137EAC}" type="sibTrans" cxnId="{05F71E98-213C-4BF2-8110-7324AFAB37B1}">
      <dgm:prSet/>
      <dgm:spPr/>
      <dgm:t>
        <a:bodyPr/>
        <a:lstStyle/>
        <a:p>
          <a:endParaRPr lang="zh-TW" altLang="en-US"/>
        </a:p>
      </dgm:t>
    </dgm:pt>
    <dgm:pt modelId="{55B9BA24-0322-4737-94AC-DACE3F7F365F}">
      <dgm:prSet/>
      <dgm:spPr/>
      <dgm:t>
        <a:bodyPr/>
        <a:lstStyle/>
        <a:p>
          <a:r>
            <a:rPr lang="en-US" altLang="zh-TW" dirty="0" err="1" smtClean="0"/>
            <a:t>Cura</a:t>
          </a:r>
          <a:endParaRPr lang="zh-TW" altLang="en-US" dirty="0"/>
        </a:p>
      </dgm:t>
    </dgm:pt>
    <dgm:pt modelId="{915853BE-CBF2-4888-BE59-3C40FE7CBB38}" type="parTrans" cxnId="{EC068357-6A27-4C04-ABB1-314C063DFB9F}">
      <dgm:prSet/>
      <dgm:spPr/>
      <dgm:t>
        <a:bodyPr/>
        <a:lstStyle/>
        <a:p>
          <a:endParaRPr lang="zh-TW" altLang="en-US"/>
        </a:p>
      </dgm:t>
    </dgm:pt>
    <dgm:pt modelId="{0CB828AB-0895-42AA-8A18-47C19F07B00B}" type="sibTrans" cxnId="{EC068357-6A27-4C04-ABB1-314C063DFB9F}">
      <dgm:prSet/>
      <dgm:spPr/>
      <dgm:t>
        <a:bodyPr/>
        <a:lstStyle/>
        <a:p>
          <a:endParaRPr lang="zh-TW" altLang="en-US"/>
        </a:p>
      </dgm:t>
    </dgm:pt>
    <dgm:pt modelId="{F8FAF27F-42E0-453E-BA97-153E03EFB758}">
      <dgm:prSet/>
      <dgm:spPr/>
      <dgm:t>
        <a:bodyPr/>
        <a:lstStyle/>
        <a:p>
          <a:r>
            <a:rPr lang="en-US" altLang="zh-TW" dirty="0" smtClean="0"/>
            <a:t>Python</a:t>
          </a:r>
          <a:endParaRPr lang="zh-TW" altLang="en-US" dirty="0"/>
        </a:p>
      </dgm:t>
    </dgm:pt>
    <dgm:pt modelId="{CBDA5DF9-1868-44CC-BBA1-80136E69F0CD}" type="parTrans" cxnId="{38C593D5-200C-4CA9-B45B-E6AFF9B2891A}">
      <dgm:prSet/>
      <dgm:spPr/>
      <dgm:t>
        <a:bodyPr/>
        <a:lstStyle/>
        <a:p>
          <a:endParaRPr lang="zh-TW" altLang="en-US"/>
        </a:p>
      </dgm:t>
    </dgm:pt>
    <dgm:pt modelId="{1A262CDC-8F65-4629-AE97-F4A427190DE6}" type="sibTrans" cxnId="{38C593D5-200C-4CA9-B45B-E6AFF9B2891A}">
      <dgm:prSet/>
      <dgm:spPr/>
      <dgm:t>
        <a:bodyPr/>
        <a:lstStyle/>
        <a:p>
          <a:endParaRPr lang="zh-TW" altLang="en-US"/>
        </a:p>
      </dgm:t>
    </dgm:pt>
    <dgm:pt modelId="{2A47C5AE-3FBA-40A8-B040-0B15D830433D}">
      <dgm:prSet/>
      <dgm:spPr/>
      <dgm:t>
        <a:bodyPr/>
        <a:lstStyle/>
        <a:p>
          <a:r>
            <a:rPr lang="en-US" altLang="zh-TW" dirty="0" smtClean="0"/>
            <a:t>V-rep</a:t>
          </a:r>
          <a:endParaRPr lang="zh-TW" altLang="en-US" dirty="0"/>
        </a:p>
      </dgm:t>
    </dgm:pt>
    <dgm:pt modelId="{2DA5637B-925F-46FE-AA18-CA2418A9AFF3}" type="parTrans" cxnId="{BDD044AF-EBC9-4DCE-9607-83046D776C2C}">
      <dgm:prSet/>
      <dgm:spPr/>
      <dgm:t>
        <a:bodyPr/>
        <a:lstStyle/>
        <a:p>
          <a:endParaRPr lang="zh-TW" altLang="en-US"/>
        </a:p>
      </dgm:t>
    </dgm:pt>
    <dgm:pt modelId="{38724FFF-A369-436B-A0D7-A88B915E96EC}" type="sibTrans" cxnId="{BDD044AF-EBC9-4DCE-9607-83046D776C2C}">
      <dgm:prSet/>
      <dgm:spPr/>
      <dgm:t>
        <a:bodyPr/>
        <a:lstStyle/>
        <a:p>
          <a:endParaRPr lang="zh-TW" altLang="en-US"/>
        </a:p>
      </dgm:t>
    </dgm:pt>
    <dgm:pt modelId="{15FE1090-1058-402E-9F39-643A8D0CC857}">
      <dgm:prSet/>
      <dgm:spPr/>
      <dgm:t>
        <a:bodyPr/>
        <a:lstStyle/>
        <a:p>
          <a:r>
            <a:rPr lang="zh-TW" altLang="en-US" dirty="0" smtClean="0"/>
            <a:t>虛擬介面</a:t>
          </a:r>
          <a:endParaRPr lang="zh-TW" altLang="en-US" dirty="0"/>
        </a:p>
      </dgm:t>
    </dgm:pt>
    <dgm:pt modelId="{781D73BD-5D84-41F7-BE64-71096293E29A}" type="parTrans" cxnId="{523F2671-14DB-4287-AE63-D6747D96A1E1}">
      <dgm:prSet/>
      <dgm:spPr/>
      <dgm:t>
        <a:bodyPr/>
        <a:lstStyle/>
        <a:p>
          <a:endParaRPr lang="zh-TW" altLang="en-US"/>
        </a:p>
      </dgm:t>
    </dgm:pt>
    <dgm:pt modelId="{A1C70A59-1236-496F-AC6D-4B6EE0665920}" type="sibTrans" cxnId="{523F2671-14DB-4287-AE63-D6747D96A1E1}">
      <dgm:prSet/>
      <dgm:spPr/>
      <dgm:t>
        <a:bodyPr/>
        <a:lstStyle/>
        <a:p>
          <a:endParaRPr lang="zh-TW" altLang="en-US"/>
        </a:p>
      </dgm:t>
    </dgm:pt>
    <dgm:pt modelId="{F3A05B7D-2B91-406A-91C0-1F6658B2319A}">
      <dgm:prSet/>
      <dgm:spPr/>
      <dgm:t>
        <a:bodyPr/>
        <a:lstStyle/>
        <a:p>
          <a:r>
            <a:rPr lang="zh-TW" altLang="en-US" dirty="0" smtClean="0"/>
            <a:t>虛擬組裝</a:t>
          </a:r>
          <a:endParaRPr lang="zh-TW" altLang="en-US" dirty="0"/>
        </a:p>
      </dgm:t>
    </dgm:pt>
    <dgm:pt modelId="{C1AA3E1D-AB58-45A7-BE2A-B848BFF1CDEF}" type="parTrans" cxnId="{EA707AF0-15A6-49FA-A007-05E1427ED2B6}">
      <dgm:prSet/>
      <dgm:spPr/>
      <dgm:t>
        <a:bodyPr/>
        <a:lstStyle/>
        <a:p>
          <a:endParaRPr lang="zh-TW" altLang="en-US"/>
        </a:p>
      </dgm:t>
    </dgm:pt>
    <dgm:pt modelId="{DBDBCF7B-684C-49BD-A3E9-B98E9575939B}" type="sibTrans" cxnId="{EA707AF0-15A6-49FA-A007-05E1427ED2B6}">
      <dgm:prSet/>
      <dgm:spPr/>
      <dgm:t>
        <a:bodyPr/>
        <a:lstStyle/>
        <a:p>
          <a:endParaRPr lang="zh-TW" altLang="en-US"/>
        </a:p>
      </dgm:t>
    </dgm:pt>
    <dgm:pt modelId="{AB402B9E-E63C-4C47-A021-D5A7CC7F5AB1}">
      <dgm:prSet/>
      <dgm:spPr/>
      <dgm:t>
        <a:bodyPr/>
        <a:lstStyle/>
        <a:p>
          <a:r>
            <a:rPr lang="zh-TW" altLang="en-US" dirty="0" smtClean="0"/>
            <a:t>滑軌</a:t>
          </a:r>
          <a:endParaRPr lang="zh-TW" altLang="en-US" dirty="0"/>
        </a:p>
      </dgm:t>
    </dgm:pt>
    <dgm:pt modelId="{D5B3D3EB-FC3D-47DE-8947-2FAFCF58B496}" type="parTrans" cxnId="{2879BD91-29B4-40AA-85B7-98269CB476FC}">
      <dgm:prSet/>
      <dgm:spPr/>
      <dgm:t>
        <a:bodyPr/>
        <a:lstStyle/>
        <a:p>
          <a:endParaRPr lang="zh-TW" altLang="en-US"/>
        </a:p>
      </dgm:t>
    </dgm:pt>
    <dgm:pt modelId="{8BC0BB13-FECB-4F47-A4AC-1C541831DBD7}" type="sibTrans" cxnId="{2879BD91-29B4-40AA-85B7-98269CB476FC}">
      <dgm:prSet/>
      <dgm:spPr/>
      <dgm:t>
        <a:bodyPr/>
        <a:lstStyle/>
        <a:p>
          <a:endParaRPr lang="zh-TW" altLang="en-US"/>
        </a:p>
      </dgm:t>
    </dgm:pt>
    <dgm:pt modelId="{89A06E89-2C96-41F2-8467-A6B9F8A009AF}">
      <dgm:prSet/>
      <dgm:spPr/>
      <dgm:t>
        <a:bodyPr/>
        <a:lstStyle/>
        <a:p>
          <a:r>
            <a:rPr lang="zh-TW" altLang="en-US" dirty="0" smtClean="0"/>
            <a:t>光軸</a:t>
          </a:r>
          <a:endParaRPr lang="zh-TW" altLang="en-US" dirty="0"/>
        </a:p>
      </dgm:t>
    </dgm:pt>
    <dgm:pt modelId="{B1DBB2CC-2C72-4DAC-9B76-19A5816BDFA2}" type="parTrans" cxnId="{9BDD77C1-3A15-49DB-AB25-A2B5AFCF5E80}">
      <dgm:prSet/>
      <dgm:spPr/>
      <dgm:t>
        <a:bodyPr/>
        <a:lstStyle/>
        <a:p>
          <a:endParaRPr lang="zh-TW" altLang="en-US"/>
        </a:p>
      </dgm:t>
    </dgm:pt>
    <dgm:pt modelId="{0B3734F3-1643-48F4-A57E-28463C0AECCC}" type="sibTrans" cxnId="{9BDD77C1-3A15-49DB-AB25-A2B5AFCF5E80}">
      <dgm:prSet/>
      <dgm:spPr/>
      <dgm:t>
        <a:bodyPr/>
        <a:lstStyle/>
        <a:p>
          <a:endParaRPr lang="zh-TW" altLang="en-US"/>
        </a:p>
      </dgm:t>
    </dgm:pt>
    <dgm:pt modelId="{5A8DA7BD-4C5B-417F-8A60-C32B48A4627E}">
      <dgm:prSet/>
      <dgm:spPr/>
      <dgm:t>
        <a:bodyPr/>
        <a:lstStyle/>
        <a:p>
          <a:r>
            <a:rPr lang="zh-TW" altLang="en-US" dirty="0" smtClean="0"/>
            <a:t>螺桿</a:t>
          </a:r>
          <a:endParaRPr lang="zh-TW" altLang="en-US" dirty="0"/>
        </a:p>
      </dgm:t>
    </dgm:pt>
    <dgm:pt modelId="{068AF629-101C-4B5D-9130-2AE27B3EB939}" type="parTrans" cxnId="{005AA497-F557-45A3-AFCD-8F1DC0A1FFA9}">
      <dgm:prSet/>
      <dgm:spPr/>
      <dgm:t>
        <a:bodyPr/>
        <a:lstStyle/>
        <a:p>
          <a:endParaRPr lang="zh-TW" altLang="en-US"/>
        </a:p>
      </dgm:t>
    </dgm:pt>
    <dgm:pt modelId="{9D490098-5D59-4989-B970-9274B7353ADE}" type="sibTrans" cxnId="{005AA497-F557-45A3-AFCD-8F1DC0A1FFA9}">
      <dgm:prSet/>
      <dgm:spPr/>
      <dgm:t>
        <a:bodyPr/>
        <a:lstStyle/>
        <a:p>
          <a:endParaRPr lang="zh-TW" altLang="en-US"/>
        </a:p>
      </dgm:t>
    </dgm:pt>
    <dgm:pt modelId="{DA83798B-2AAC-4321-8A4E-8562A3BD1C5B}">
      <dgm:prSet/>
      <dgm:spPr/>
      <dgm:t>
        <a:bodyPr/>
        <a:lstStyle/>
        <a:p>
          <a:r>
            <a:rPr lang="zh-TW" altLang="en-US" dirty="0" smtClean="0"/>
            <a:t>皮帶</a:t>
          </a:r>
          <a:endParaRPr lang="zh-TW" altLang="en-US" dirty="0"/>
        </a:p>
      </dgm:t>
    </dgm:pt>
    <dgm:pt modelId="{77864C0F-5879-41BC-86E6-40C3F0F41F6E}" type="parTrans" cxnId="{2985E1DC-C0D3-46B9-9564-E5B692D8CBC8}">
      <dgm:prSet/>
      <dgm:spPr/>
      <dgm:t>
        <a:bodyPr/>
        <a:lstStyle/>
        <a:p>
          <a:endParaRPr lang="zh-TW" altLang="en-US"/>
        </a:p>
      </dgm:t>
    </dgm:pt>
    <dgm:pt modelId="{F87D85C9-BD34-4AFD-B443-D883D2748E88}" type="sibTrans" cxnId="{2985E1DC-C0D3-46B9-9564-E5B692D8CBC8}">
      <dgm:prSet/>
      <dgm:spPr/>
      <dgm:t>
        <a:bodyPr/>
        <a:lstStyle/>
        <a:p>
          <a:endParaRPr lang="zh-TW" altLang="en-US"/>
        </a:p>
      </dgm:t>
    </dgm:pt>
    <dgm:pt modelId="{B0069AD6-2410-4277-8AF9-702C3301C58A}" type="pres">
      <dgm:prSet presAssocID="{8ECE91CE-3BC0-4E25-A525-84C2D2EF132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4E36ECAA-C465-46D5-9CDB-F7F73D09AFF7}" type="pres">
      <dgm:prSet presAssocID="{0E07E8C6-4D58-425D-B24D-150F4591BF5C}" presName="hierRoot1" presStyleCnt="0"/>
      <dgm:spPr/>
      <dgm:t>
        <a:bodyPr/>
        <a:lstStyle/>
        <a:p>
          <a:endParaRPr lang="zh-TW" altLang="en-US"/>
        </a:p>
      </dgm:t>
    </dgm:pt>
    <dgm:pt modelId="{17C73431-1F14-4BB2-BC09-11B45C1801FD}" type="pres">
      <dgm:prSet presAssocID="{0E07E8C6-4D58-425D-B24D-150F4591BF5C}" presName="composite" presStyleCnt="0"/>
      <dgm:spPr/>
      <dgm:t>
        <a:bodyPr/>
        <a:lstStyle/>
        <a:p>
          <a:endParaRPr lang="zh-TW" altLang="en-US"/>
        </a:p>
      </dgm:t>
    </dgm:pt>
    <dgm:pt modelId="{73291BEE-FAE3-4587-BDF2-285F6D6CDC48}" type="pres">
      <dgm:prSet presAssocID="{0E07E8C6-4D58-425D-B24D-150F4591BF5C}" presName="background" presStyleLbl="node0" presStyleIdx="0" presStyleCnt="1"/>
      <dgm:spPr/>
      <dgm:t>
        <a:bodyPr/>
        <a:lstStyle/>
        <a:p>
          <a:endParaRPr lang="zh-TW" altLang="en-US"/>
        </a:p>
      </dgm:t>
    </dgm:pt>
    <dgm:pt modelId="{99A1F0C4-FA98-4EAC-8181-32461C0DAB66}" type="pres">
      <dgm:prSet presAssocID="{0E07E8C6-4D58-425D-B24D-150F4591BF5C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9A26F6E-F389-4F29-B951-EB5C8E727A66}" type="pres">
      <dgm:prSet presAssocID="{0E07E8C6-4D58-425D-B24D-150F4591BF5C}" presName="hierChild2" presStyleCnt="0"/>
      <dgm:spPr/>
      <dgm:t>
        <a:bodyPr/>
        <a:lstStyle/>
        <a:p>
          <a:endParaRPr lang="zh-TW" altLang="en-US"/>
        </a:p>
      </dgm:t>
    </dgm:pt>
    <dgm:pt modelId="{59D1E02D-8374-4C7F-A9CA-6E9B97F2FE01}" type="pres">
      <dgm:prSet presAssocID="{F43A5C50-F0DB-42D7-BA00-09FEFA5B102B}" presName="Name10" presStyleLbl="parChTrans1D2" presStyleIdx="0" presStyleCnt="3"/>
      <dgm:spPr/>
      <dgm:t>
        <a:bodyPr/>
        <a:lstStyle/>
        <a:p>
          <a:endParaRPr lang="zh-TW" altLang="en-US"/>
        </a:p>
      </dgm:t>
    </dgm:pt>
    <dgm:pt modelId="{60177D65-A6DE-41ED-9492-C97FB6152F26}" type="pres">
      <dgm:prSet presAssocID="{84A97E96-100E-43FA-9158-A3F405978403}" presName="hierRoot2" presStyleCnt="0"/>
      <dgm:spPr/>
      <dgm:t>
        <a:bodyPr/>
        <a:lstStyle/>
        <a:p>
          <a:endParaRPr lang="zh-TW" altLang="en-US"/>
        </a:p>
      </dgm:t>
    </dgm:pt>
    <dgm:pt modelId="{161E3A38-6C3D-4D25-940E-3075252BE86A}" type="pres">
      <dgm:prSet presAssocID="{84A97E96-100E-43FA-9158-A3F405978403}" presName="composite2" presStyleCnt="0"/>
      <dgm:spPr/>
      <dgm:t>
        <a:bodyPr/>
        <a:lstStyle/>
        <a:p>
          <a:endParaRPr lang="zh-TW" altLang="en-US"/>
        </a:p>
      </dgm:t>
    </dgm:pt>
    <dgm:pt modelId="{93AAD4AC-750C-45C7-9370-358DF9ED8993}" type="pres">
      <dgm:prSet presAssocID="{84A97E96-100E-43FA-9158-A3F405978403}" presName="background2" presStyleLbl="node2" presStyleIdx="0" presStyleCnt="3"/>
      <dgm:spPr/>
      <dgm:t>
        <a:bodyPr/>
        <a:lstStyle/>
        <a:p>
          <a:endParaRPr lang="zh-TW" altLang="en-US"/>
        </a:p>
      </dgm:t>
    </dgm:pt>
    <dgm:pt modelId="{8481E331-4853-4A99-A5E3-7E292B38CEDF}" type="pres">
      <dgm:prSet presAssocID="{84A97E96-100E-43FA-9158-A3F405978403}" presName="text2" presStyleLbl="fgAcc2" presStyleIdx="0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FF168071-84EA-458B-8408-8EF4D510C110}" type="pres">
      <dgm:prSet presAssocID="{84A97E96-100E-43FA-9158-A3F405978403}" presName="hierChild3" presStyleCnt="0"/>
      <dgm:spPr/>
      <dgm:t>
        <a:bodyPr/>
        <a:lstStyle/>
        <a:p>
          <a:endParaRPr lang="zh-TW" altLang="en-US"/>
        </a:p>
      </dgm:t>
    </dgm:pt>
    <dgm:pt modelId="{9FD4CE00-384C-44E9-9572-4D73265923C4}" type="pres">
      <dgm:prSet presAssocID="{D5B4EBD2-3C29-4B27-B14C-16249E070B3F}" presName="Name17" presStyleLbl="parChTrans1D3" presStyleIdx="0" presStyleCnt="6"/>
      <dgm:spPr/>
      <dgm:t>
        <a:bodyPr/>
        <a:lstStyle/>
        <a:p>
          <a:endParaRPr lang="zh-TW" altLang="en-US"/>
        </a:p>
      </dgm:t>
    </dgm:pt>
    <dgm:pt modelId="{F0E46A66-9939-4198-9E37-C3844AAD25E6}" type="pres">
      <dgm:prSet presAssocID="{FE94792B-0F40-45C7-8036-8A78AAA0FE18}" presName="hierRoot3" presStyleCnt="0"/>
      <dgm:spPr/>
      <dgm:t>
        <a:bodyPr/>
        <a:lstStyle/>
        <a:p>
          <a:endParaRPr lang="zh-TW" altLang="en-US"/>
        </a:p>
      </dgm:t>
    </dgm:pt>
    <dgm:pt modelId="{B0A443A2-FC0A-4C5D-A7AD-57F1BA1BD5D0}" type="pres">
      <dgm:prSet presAssocID="{FE94792B-0F40-45C7-8036-8A78AAA0FE18}" presName="composite3" presStyleCnt="0"/>
      <dgm:spPr/>
      <dgm:t>
        <a:bodyPr/>
        <a:lstStyle/>
        <a:p>
          <a:endParaRPr lang="zh-TW" altLang="en-US"/>
        </a:p>
      </dgm:t>
    </dgm:pt>
    <dgm:pt modelId="{9396AC41-FD63-476E-B897-AB88B0B9F2EF}" type="pres">
      <dgm:prSet presAssocID="{FE94792B-0F40-45C7-8036-8A78AAA0FE18}" presName="background3" presStyleLbl="node3" presStyleIdx="0" presStyleCnt="6"/>
      <dgm:spPr/>
      <dgm:t>
        <a:bodyPr/>
        <a:lstStyle/>
        <a:p>
          <a:endParaRPr lang="zh-TW" altLang="en-US"/>
        </a:p>
      </dgm:t>
    </dgm:pt>
    <dgm:pt modelId="{171E3722-F7DC-443B-83BA-7D74A4125193}" type="pres">
      <dgm:prSet presAssocID="{FE94792B-0F40-45C7-8036-8A78AAA0FE18}" presName="text3" presStyleLbl="fgAcc3" presStyleIdx="0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366658E4-2FC1-491F-B740-B3C734BD0F37}" type="pres">
      <dgm:prSet presAssocID="{FE94792B-0F40-45C7-8036-8A78AAA0FE18}" presName="hierChild4" presStyleCnt="0"/>
      <dgm:spPr/>
      <dgm:t>
        <a:bodyPr/>
        <a:lstStyle/>
        <a:p>
          <a:endParaRPr lang="zh-TW" altLang="en-US"/>
        </a:p>
      </dgm:t>
    </dgm:pt>
    <dgm:pt modelId="{21BCDD95-6E66-4002-A7C4-E0F83EFFF41F}" type="pres">
      <dgm:prSet presAssocID="{D5B3D3EB-FC3D-47DE-8947-2FAFCF58B496}" presName="Name23" presStyleLbl="parChTrans1D4" presStyleIdx="0" presStyleCnt="6"/>
      <dgm:spPr/>
      <dgm:t>
        <a:bodyPr/>
        <a:lstStyle/>
        <a:p>
          <a:endParaRPr lang="zh-TW" altLang="en-US"/>
        </a:p>
      </dgm:t>
    </dgm:pt>
    <dgm:pt modelId="{2C588B73-892E-41E6-8CA3-32E2C877CAAE}" type="pres">
      <dgm:prSet presAssocID="{AB402B9E-E63C-4C47-A021-D5A7CC7F5AB1}" presName="hierRoot4" presStyleCnt="0"/>
      <dgm:spPr/>
      <dgm:t>
        <a:bodyPr/>
        <a:lstStyle/>
        <a:p>
          <a:endParaRPr lang="zh-TW" altLang="en-US"/>
        </a:p>
      </dgm:t>
    </dgm:pt>
    <dgm:pt modelId="{092D2D74-C380-41D8-9003-BE8FB9024D0A}" type="pres">
      <dgm:prSet presAssocID="{AB402B9E-E63C-4C47-A021-D5A7CC7F5AB1}" presName="composite4" presStyleCnt="0"/>
      <dgm:spPr/>
      <dgm:t>
        <a:bodyPr/>
        <a:lstStyle/>
        <a:p>
          <a:endParaRPr lang="zh-TW" altLang="en-US"/>
        </a:p>
      </dgm:t>
    </dgm:pt>
    <dgm:pt modelId="{C4D83CA5-96BE-4324-942A-31204EAFE195}" type="pres">
      <dgm:prSet presAssocID="{AB402B9E-E63C-4C47-A021-D5A7CC7F5AB1}" presName="background4" presStyleLbl="node4" presStyleIdx="0" presStyleCnt="6"/>
      <dgm:spPr/>
      <dgm:t>
        <a:bodyPr/>
        <a:lstStyle/>
        <a:p>
          <a:endParaRPr lang="zh-TW" altLang="en-US"/>
        </a:p>
      </dgm:t>
    </dgm:pt>
    <dgm:pt modelId="{1E1858BC-3747-4B5A-9612-E6D8AFE3FEEA}" type="pres">
      <dgm:prSet presAssocID="{AB402B9E-E63C-4C47-A021-D5A7CC7F5AB1}" presName="text4" presStyleLbl="fgAcc4" presStyleIdx="0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9F5966A-DF74-4E57-9DE7-7FC487352078}" type="pres">
      <dgm:prSet presAssocID="{AB402B9E-E63C-4C47-A021-D5A7CC7F5AB1}" presName="hierChild5" presStyleCnt="0"/>
      <dgm:spPr/>
      <dgm:t>
        <a:bodyPr/>
        <a:lstStyle/>
        <a:p>
          <a:endParaRPr lang="zh-TW" altLang="en-US"/>
        </a:p>
      </dgm:t>
    </dgm:pt>
    <dgm:pt modelId="{D2028E9C-FA83-49C3-8D1F-8B62CC8042C7}" type="pres">
      <dgm:prSet presAssocID="{B1DBB2CC-2C72-4DAC-9B76-19A5816BDFA2}" presName="Name23" presStyleLbl="parChTrans1D4" presStyleIdx="1" presStyleCnt="6"/>
      <dgm:spPr/>
      <dgm:t>
        <a:bodyPr/>
        <a:lstStyle/>
        <a:p>
          <a:endParaRPr lang="zh-TW" altLang="en-US"/>
        </a:p>
      </dgm:t>
    </dgm:pt>
    <dgm:pt modelId="{3C86FE79-03A2-4F65-BDA8-EAC4C38EDC76}" type="pres">
      <dgm:prSet presAssocID="{89A06E89-2C96-41F2-8467-A6B9F8A009AF}" presName="hierRoot4" presStyleCnt="0"/>
      <dgm:spPr/>
      <dgm:t>
        <a:bodyPr/>
        <a:lstStyle/>
        <a:p>
          <a:endParaRPr lang="zh-TW" altLang="en-US"/>
        </a:p>
      </dgm:t>
    </dgm:pt>
    <dgm:pt modelId="{9ADF680E-5E6D-4160-BDA2-8B4CD56258BB}" type="pres">
      <dgm:prSet presAssocID="{89A06E89-2C96-41F2-8467-A6B9F8A009AF}" presName="composite4" presStyleCnt="0"/>
      <dgm:spPr/>
      <dgm:t>
        <a:bodyPr/>
        <a:lstStyle/>
        <a:p>
          <a:endParaRPr lang="zh-TW" altLang="en-US"/>
        </a:p>
      </dgm:t>
    </dgm:pt>
    <dgm:pt modelId="{2DD5DCE6-9118-41EB-9FB6-D247672C100B}" type="pres">
      <dgm:prSet presAssocID="{89A06E89-2C96-41F2-8467-A6B9F8A009AF}" presName="background4" presStyleLbl="node4" presStyleIdx="1" presStyleCnt="6"/>
      <dgm:spPr/>
      <dgm:t>
        <a:bodyPr/>
        <a:lstStyle/>
        <a:p>
          <a:endParaRPr lang="zh-TW" altLang="en-US"/>
        </a:p>
      </dgm:t>
    </dgm:pt>
    <dgm:pt modelId="{8C0AA97E-C4F6-482D-BF2C-DBD738883EAB}" type="pres">
      <dgm:prSet presAssocID="{89A06E89-2C96-41F2-8467-A6B9F8A009AF}" presName="text4" presStyleLbl="fgAcc4" presStyleIdx="1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711E5BF-47E9-4F10-AE29-F690503B2C76}" type="pres">
      <dgm:prSet presAssocID="{89A06E89-2C96-41F2-8467-A6B9F8A009AF}" presName="hierChild5" presStyleCnt="0"/>
      <dgm:spPr/>
      <dgm:t>
        <a:bodyPr/>
        <a:lstStyle/>
        <a:p>
          <a:endParaRPr lang="zh-TW" altLang="en-US"/>
        </a:p>
      </dgm:t>
    </dgm:pt>
    <dgm:pt modelId="{FE4BA9DE-CA1A-44F7-9CA9-A7B3B4C13000}" type="pres">
      <dgm:prSet presAssocID="{068AF629-101C-4B5D-9130-2AE27B3EB939}" presName="Name23" presStyleLbl="parChTrans1D4" presStyleIdx="2" presStyleCnt="6"/>
      <dgm:spPr/>
      <dgm:t>
        <a:bodyPr/>
        <a:lstStyle/>
        <a:p>
          <a:endParaRPr lang="zh-TW" altLang="en-US"/>
        </a:p>
      </dgm:t>
    </dgm:pt>
    <dgm:pt modelId="{738F19F4-D7B3-4D4E-926A-A21B95808C25}" type="pres">
      <dgm:prSet presAssocID="{5A8DA7BD-4C5B-417F-8A60-C32B48A4627E}" presName="hierRoot4" presStyleCnt="0"/>
      <dgm:spPr/>
      <dgm:t>
        <a:bodyPr/>
        <a:lstStyle/>
        <a:p>
          <a:endParaRPr lang="zh-TW" altLang="en-US"/>
        </a:p>
      </dgm:t>
    </dgm:pt>
    <dgm:pt modelId="{ED3A7ED9-6EAA-4C83-8E67-E9466B6E3EE1}" type="pres">
      <dgm:prSet presAssocID="{5A8DA7BD-4C5B-417F-8A60-C32B48A4627E}" presName="composite4" presStyleCnt="0"/>
      <dgm:spPr/>
      <dgm:t>
        <a:bodyPr/>
        <a:lstStyle/>
        <a:p>
          <a:endParaRPr lang="zh-TW" altLang="en-US"/>
        </a:p>
      </dgm:t>
    </dgm:pt>
    <dgm:pt modelId="{1ECFCFAE-3CD1-490F-BB5A-B60A844F0A1B}" type="pres">
      <dgm:prSet presAssocID="{5A8DA7BD-4C5B-417F-8A60-C32B48A4627E}" presName="background4" presStyleLbl="node4" presStyleIdx="2" presStyleCnt="6"/>
      <dgm:spPr/>
      <dgm:t>
        <a:bodyPr/>
        <a:lstStyle/>
        <a:p>
          <a:endParaRPr lang="zh-TW" altLang="en-US"/>
        </a:p>
      </dgm:t>
    </dgm:pt>
    <dgm:pt modelId="{0C857FC6-4D5D-4514-97D3-CFDFCED8F420}" type="pres">
      <dgm:prSet presAssocID="{5A8DA7BD-4C5B-417F-8A60-C32B48A4627E}" presName="text4" presStyleLbl="fgAcc4" presStyleIdx="2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73869766-FDD9-4562-A539-9E23569EB200}" type="pres">
      <dgm:prSet presAssocID="{5A8DA7BD-4C5B-417F-8A60-C32B48A4627E}" presName="hierChild5" presStyleCnt="0"/>
      <dgm:spPr/>
      <dgm:t>
        <a:bodyPr/>
        <a:lstStyle/>
        <a:p>
          <a:endParaRPr lang="zh-TW" altLang="en-US"/>
        </a:p>
      </dgm:t>
    </dgm:pt>
    <dgm:pt modelId="{EAD0B110-FC55-47A6-93EF-25409A4D0BC8}" type="pres">
      <dgm:prSet presAssocID="{77864C0F-5879-41BC-86E6-40C3F0F41F6E}" presName="Name23" presStyleLbl="parChTrans1D4" presStyleIdx="3" presStyleCnt="6"/>
      <dgm:spPr/>
      <dgm:t>
        <a:bodyPr/>
        <a:lstStyle/>
        <a:p>
          <a:endParaRPr lang="zh-TW" altLang="en-US"/>
        </a:p>
      </dgm:t>
    </dgm:pt>
    <dgm:pt modelId="{EE743AC5-D371-4605-B3C4-8D3F86DFFFFA}" type="pres">
      <dgm:prSet presAssocID="{DA83798B-2AAC-4321-8A4E-8562A3BD1C5B}" presName="hierRoot4" presStyleCnt="0"/>
      <dgm:spPr/>
      <dgm:t>
        <a:bodyPr/>
        <a:lstStyle/>
        <a:p>
          <a:endParaRPr lang="zh-TW" altLang="en-US"/>
        </a:p>
      </dgm:t>
    </dgm:pt>
    <dgm:pt modelId="{751D2D6D-C748-4C63-8B59-C6CC2AF8BE82}" type="pres">
      <dgm:prSet presAssocID="{DA83798B-2AAC-4321-8A4E-8562A3BD1C5B}" presName="composite4" presStyleCnt="0"/>
      <dgm:spPr/>
      <dgm:t>
        <a:bodyPr/>
        <a:lstStyle/>
        <a:p>
          <a:endParaRPr lang="zh-TW" altLang="en-US"/>
        </a:p>
      </dgm:t>
    </dgm:pt>
    <dgm:pt modelId="{B3972037-42B4-4FD8-A216-9D7180B7CEF5}" type="pres">
      <dgm:prSet presAssocID="{DA83798B-2AAC-4321-8A4E-8562A3BD1C5B}" presName="background4" presStyleLbl="node4" presStyleIdx="3" presStyleCnt="6"/>
      <dgm:spPr/>
      <dgm:t>
        <a:bodyPr/>
        <a:lstStyle/>
        <a:p>
          <a:endParaRPr lang="zh-TW" altLang="en-US"/>
        </a:p>
      </dgm:t>
    </dgm:pt>
    <dgm:pt modelId="{171EEB25-E121-4859-9669-9F88C52ACA7B}" type="pres">
      <dgm:prSet presAssocID="{DA83798B-2AAC-4321-8A4E-8562A3BD1C5B}" presName="text4" presStyleLbl="fgAcc4" presStyleIdx="3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FFF3836-A939-4CF5-BCA5-62DEF782AED6}" type="pres">
      <dgm:prSet presAssocID="{DA83798B-2AAC-4321-8A4E-8562A3BD1C5B}" presName="hierChild5" presStyleCnt="0"/>
      <dgm:spPr/>
      <dgm:t>
        <a:bodyPr/>
        <a:lstStyle/>
        <a:p>
          <a:endParaRPr lang="zh-TW" altLang="en-US"/>
        </a:p>
      </dgm:t>
    </dgm:pt>
    <dgm:pt modelId="{2D9CC9B3-F089-4605-A201-25EA2A0C3380}" type="pres">
      <dgm:prSet presAssocID="{579FF8FF-9BB5-4B42-9F4D-E914EAAA2942}" presName="Name10" presStyleLbl="parChTrans1D2" presStyleIdx="1" presStyleCnt="3"/>
      <dgm:spPr/>
      <dgm:t>
        <a:bodyPr/>
        <a:lstStyle/>
        <a:p>
          <a:endParaRPr lang="zh-TW" altLang="en-US"/>
        </a:p>
      </dgm:t>
    </dgm:pt>
    <dgm:pt modelId="{1CBBDD30-F0B6-4126-977B-F9839644DCD9}" type="pres">
      <dgm:prSet presAssocID="{90D8EA46-9B7D-42AB-BC6D-27B5BE370CE8}" presName="hierRoot2" presStyleCnt="0"/>
      <dgm:spPr/>
      <dgm:t>
        <a:bodyPr/>
        <a:lstStyle/>
        <a:p>
          <a:endParaRPr lang="zh-TW" altLang="en-US"/>
        </a:p>
      </dgm:t>
    </dgm:pt>
    <dgm:pt modelId="{3988B3BE-B9B7-4401-8FA8-30D9DC89A400}" type="pres">
      <dgm:prSet presAssocID="{90D8EA46-9B7D-42AB-BC6D-27B5BE370CE8}" presName="composite2" presStyleCnt="0"/>
      <dgm:spPr/>
      <dgm:t>
        <a:bodyPr/>
        <a:lstStyle/>
        <a:p>
          <a:endParaRPr lang="zh-TW" altLang="en-US"/>
        </a:p>
      </dgm:t>
    </dgm:pt>
    <dgm:pt modelId="{C56D4187-DF6D-4F79-A762-84BD340DF160}" type="pres">
      <dgm:prSet presAssocID="{90D8EA46-9B7D-42AB-BC6D-27B5BE370CE8}" presName="background2" presStyleLbl="node2" presStyleIdx="1" presStyleCnt="3"/>
      <dgm:spPr/>
      <dgm:t>
        <a:bodyPr/>
        <a:lstStyle/>
        <a:p>
          <a:endParaRPr lang="zh-TW" altLang="en-US"/>
        </a:p>
      </dgm:t>
    </dgm:pt>
    <dgm:pt modelId="{951796F6-152B-43E6-911B-78A3B2F929A7}" type="pres">
      <dgm:prSet presAssocID="{90D8EA46-9B7D-42AB-BC6D-27B5BE370CE8}" presName="text2" presStyleLbl="fgAcc2" presStyleIdx="1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C4BDC14-8A9B-498C-B8CD-92C11EEE3C99}" type="pres">
      <dgm:prSet presAssocID="{90D8EA46-9B7D-42AB-BC6D-27B5BE370CE8}" presName="hierChild3" presStyleCnt="0"/>
      <dgm:spPr/>
      <dgm:t>
        <a:bodyPr/>
        <a:lstStyle/>
        <a:p>
          <a:endParaRPr lang="zh-TW" altLang="en-US"/>
        </a:p>
      </dgm:t>
    </dgm:pt>
    <dgm:pt modelId="{03A63417-1837-4D85-A15D-966E1F2B1C30}" type="pres">
      <dgm:prSet presAssocID="{C61E7221-0BE6-4A62-BE88-3EE9B39984B2}" presName="Name17" presStyleLbl="parChTrans1D3" presStyleIdx="1" presStyleCnt="6"/>
      <dgm:spPr/>
      <dgm:t>
        <a:bodyPr/>
        <a:lstStyle/>
        <a:p>
          <a:endParaRPr lang="zh-TW" altLang="en-US"/>
        </a:p>
      </dgm:t>
    </dgm:pt>
    <dgm:pt modelId="{58C0E808-163F-41D2-B7C3-301F0DA60EFA}" type="pres">
      <dgm:prSet presAssocID="{0395D8DF-03FC-441F-BF78-10D41B49F2FD}" presName="hierRoot3" presStyleCnt="0"/>
      <dgm:spPr/>
      <dgm:t>
        <a:bodyPr/>
        <a:lstStyle/>
        <a:p>
          <a:endParaRPr lang="zh-TW" altLang="en-US"/>
        </a:p>
      </dgm:t>
    </dgm:pt>
    <dgm:pt modelId="{792A30E3-0A89-43B9-A3F0-BA65A5E42955}" type="pres">
      <dgm:prSet presAssocID="{0395D8DF-03FC-441F-BF78-10D41B49F2FD}" presName="composite3" presStyleCnt="0"/>
      <dgm:spPr/>
      <dgm:t>
        <a:bodyPr/>
        <a:lstStyle/>
        <a:p>
          <a:endParaRPr lang="zh-TW" altLang="en-US"/>
        </a:p>
      </dgm:t>
    </dgm:pt>
    <dgm:pt modelId="{5933D41B-E91C-4A53-B50A-EA9E6C4AA51E}" type="pres">
      <dgm:prSet presAssocID="{0395D8DF-03FC-441F-BF78-10D41B49F2FD}" presName="background3" presStyleLbl="node3" presStyleIdx="1" presStyleCnt="6"/>
      <dgm:spPr/>
      <dgm:t>
        <a:bodyPr/>
        <a:lstStyle/>
        <a:p>
          <a:endParaRPr lang="zh-TW" altLang="en-US"/>
        </a:p>
      </dgm:t>
    </dgm:pt>
    <dgm:pt modelId="{C5409C55-881F-439B-B7C2-C12B6474C683}" type="pres">
      <dgm:prSet presAssocID="{0395D8DF-03FC-441F-BF78-10D41B49F2FD}" presName="text3" presStyleLbl="fgAcc3" presStyleIdx="1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7BF3814-5677-48E2-A56D-724E901E1D8D}" type="pres">
      <dgm:prSet presAssocID="{0395D8DF-03FC-441F-BF78-10D41B49F2FD}" presName="hierChild4" presStyleCnt="0"/>
      <dgm:spPr/>
      <dgm:t>
        <a:bodyPr/>
        <a:lstStyle/>
        <a:p>
          <a:endParaRPr lang="zh-TW" altLang="en-US"/>
        </a:p>
      </dgm:t>
    </dgm:pt>
    <dgm:pt modelId="{14D18CC3-CB22-407D-BEEC-67EC98D12C42}" type="pres">
      <dgm:prSet presAssocID="{1F7C91C6-4AB3-478D-BBE7-946BA58715D4}" presName="Name10" presStyleLbl="parChTrans1D2" presStyleIdx="2" presStyleCnt="3"/>
      <dgm:spPr/>
      <dgm:t>
        <a:bodyPr/>
        <a:lstStyle/>
        <a:p>
          <a:endParaRPr lang="zh-TW" altLang="en-US"/>
        </a:p>
      </dgm:t>
    </dgm:pt>
    <dgm:pt modelId="{FB1C4A76-0076-4DCD-89A5-8EE48B25A2D6}" type="pres">
      <dgm:prSet presAssocID="{78642F23-ED13-417F-BA72-94918B302B37}" presName="hierRoot2" presStyleCnt="0"/>
      <dgm:spPr/>
      <dgm:t>
        <a:bodyPr/>
        <a:lstStyle/>
        <a:p>
          <a:endParaRPr lang="zh-TW" altLang="en-US"/>
        </a:p>
      </dgm:t>
    </dgm:pt>
    <dgm:pt modelId="{08C90496-DDD7-4049-9522-E75CA641895B}" type="pres">
      <dgm:prSet presAssocID="{78642F23-ED13-417F-BA72-94918B302B37}" presName="composite2" presStyleCnt="0"/>
      <dgm:spPr/>
      <dgm:t>
        <a:bodyPr/>
        <a:lstStyle/>
        <a:p>
          <a:endParaRPr lang="zh-TW" altLang="en-US"/>
        </a:p>
      </dgm:t>
    </dgm:pt>
    <dgm:pt modelId="{E82C02CB-81BE-4C8B-8CC6-B58EE4FD4BD7}" type="pres">
      <dgm:prSet presAssocID="{78642F23-ED13-417F-BA72-94918B302B37}" presName="background2" presStyleLbl="node2" presStyleIdx="2" presStyleCnt="3"/>
      <dgm:spPr/>
      <dgm:t>
        <a:bodyPr/>
        <a:lstStyle/>
        <a:p>
          <a:endParaRPr lang="zh-TW" altLang="en-US"/>
        </a:p>
      </dgm:t>
    </dgm:pt>
    <dgm:pt modelId="{4DDA373B-48C2-48E4-A217-1A653DD6AEA2}" type="pres">
      <dgm:prSet presAssocID="{78642F23-ED13-417F-BA72-94918B302B37}" presName="text2" presStyleLbl="fgAcc2" presStyleIdx="2" presStyleCnt="3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CC9611E-D5EB-4E01-9663-51DBCC3FEBF5}" type="pres">
      <dgm:prSet presAssocID="{78642F23-ED13-417F-BA72-94918B302B37}" presName="hierChild3" presStyleCnt="0"/>
      <dgm:spPr/>
      <dgm:t>
        <a:bodyPr/>
        <a:lstStyle/>
        <a:p>
          <a:endParaRPr lang="zh-TW" altLang="en-US"/>
        </a:p>
      </dgm:t>
    </dgm:pt>
    <dgm:pt modelId="{B473203B-8F2E-4B6A-9763-012D0A217E79}" type="pres">
      <dgm:prSet presAssocID="{E2571AD4-195D-4FB3-9046-B61F6D3C70FC}" presName="Name17" presStyleLbl="parChTrans1D3" presStyleIdx="2" presStyleCnt="6"/>
      <dgm:spPr/>
      <dgm:t>
        <a:bodyPr/>
        <a:lstStyle/>
        <a:p>
          <a:endParaRPr lang="zh-TW" altLang="en-US"/>
        </a:p>
      </dgm:t>
    </dgm:pt>
    <dgm:pt modelId="{A30023DB-285D-40B1-A992-9530749C756C}" type="pres">
      <dgm:prSet presAssocID="{75F7071A-37F1-45D0-9573-B95A148FC812}" presName="hierRoot3" presStyleCnt="0"/>
      <dgm:spPr/>
      <dgm:t>
        <a:bodyPr/>
        <a:lstStyle/>
        <a:p>
          <a:endParaRPr lang="zh-TW" altLang="en-US"/>
        </a:p>
      </dgm:t>
    </dgm:pt>
    <dgm:pt modelId="{0C02DFAC-C2D3-43A3-875D-5565646A98AF}" type="pres">
      <dgm:prSet presAssocID="{75F7071A-37F1-45D0-9573-B95A148FC812}" presName="composite3" presStyleCnt="0"/>
      <dgm:spPr/>
      <dgm:t>
        <a:bodyPr/>
        <a:lstStyle/>
        <a:p>
          <a:endParaRPr lang="zh-TW" altLang="en-US"/>
        </a:p>
      </dgm:t>
    </dgm:pt>
    <dgm:pt modelId="{4E9669C5-FC23-4945-A960-0053B8B0A6C5}" type="pres">
      <dgm:prSet presAssocID="{75F7071A-37F1-45D0-9573-B95A148FC812}" presName="background3" presStyleLbl="node3" presStyleIdx="2" presStyleCnt="6"/>
      <dgm:spPr/>
      <dgm:t>
        <a:bodyPr/>
        <a:lstStyle/>
        <a:p>
          <a:endParaRPr lang="zh-TW" altLang="en-US"/>
        </a:p>
      </dgm:t>
    </dgm:pt>
    <dgm:pt modelId="{4CFAC2A2-44FE-42B2-A600-53A9FA075913}" type="pres">
      <dgm:prSet presAssocID="{75F7071A-37F1-45D0-9573-B95A148FC812}" presName="text3" presStyleLbl="fgAcc3" presStyleIdx="2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8BADB505-8C11-4255-95DA-D9960FEB2C21}" type="pres">
      <dgm:prSet presAssocID="{75F7071A-37F1-45D0-9573-B95A148FC812}" presName="hierChild4" presStyleCnt="0"/>
      <dgm:spPr/>
      <dgm:t>
        <a:bodyPr/>
        <a:lstStyle/>
        <a:p>
          <a:endParaRPr lang="zh-TW" altLang="en-US"/>
        </a:p>
      </dgm:t>
    </dgm:pt>
    <dgm:pt modelId="{8326196C-C008-499C-8945-B6821CF4D845}" type="pres">
      <dgm:prSet presAssocID="{915853BE-CBF2-4888-BE59-3C40FE7CBB38}" presName="Name17" presStyleLbl="parChTrans1D3" presStyleIdx="3" presStyleCnt="6"/>
      <dgm:spPr/>
      <dgm:t>
        <a:bodyPr/>
        <a:lstStyle/>
        <a:p>
          <a:endParaRPr lang="zh-TW" altLang="en-US"/>
        </a:p>
      </dgm:t>
    </dgm:pt>
    <dgm:pt modelId="{C1E2D1FC-9A44-4864-A56F-6B809F9027FC}" type="pres">
      <dgm:prSet presAssocID="{55B9BA24-0322-4737-94AC-DACE3F7F365F}" presName="hierRoot3" presStyleCnt="0"/>
      <dgm:spPr/>
      <dgm:t>
        <a:bodyPr/>
        <a:lstStyle/>
        <a:p>
          <a:endParaRPr lang="zh-TW" altLang="en-US"/>
        </a:p>
      </dgm:t>
    </dgm:pt>
    <dgm:pt modelId="{11FB11C0-9E80-47DD-A1E3-8A099A25A13E}" type="pres">
      <dgm:prSet presAssocID="{55B9BA24-0322-4737-94AC-DACE3F7F365F}" presName="composite3" presStyleCnt="0"/>
      <dgm:spPr/>
      <dgm:t>
        <a:bodyPr/>
        <a:lstStyle/>
        <a:p>
          <a:endParaRPr lang="zh-TW" altLang="en-US"/>
        </a:p>
      </dgm:t>
    </dgm:pt>
    <dgm:pt modelId="{71E17610-CB03-442F-8516-E2166CF52034}" type="pres">
      <dgm:prSet presAssocID="{55B9BA24-0322-4737-94AC-DACE3F7F365F}" presName="background3" presStyleLbl="node3" presStyleIdx="3" presStyleCnt="6"/>
      <dgm:spPr/>
      <dgm:t>
        <a:bodyPr/>
        <a:lstStyle/>
        <a:p>
          <a:endParaRPr lang="zh-TW" altLang="en-US"/>
        </a:p>
      </dgm:t>
    </dgm:pt>
    <dgm:pt modelId="{9CFF055C-BBE5-4B32-AF35-A1CA1AAF0272}" type="pres">
      <dgm:prSet presAssocID="{55B9BA24-0322-4737-94AC-DACE3F7F365F}" presName="text3" presStyleLbl="fgAcc3" presStyleIdx="3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E9DD69EC-D730-4463-867D-3067CA47D129}" type="pres">
      <dgm:prSet presAssocID="{55B9BA24-0322-4737-94AC-DACE3F7F365F}" presName="hierChild4" presStyleCnt="0"/>
      <dgm:spPr/>
      <dgm:t>
        <a:bodyPr/>
        <a:lstStyle/>
        <a:p>
          <a:endParaRPr lang="zh-TW" altLang="en-US"/>
        </a:p>
      </dgm:t>
    </dgm:pt>
    <dgm:pt modelId="{0F147B79-3CD0-48A9-BCB8-24AE279484D1}" type="pres">
      <dgm:prSet presAssocID="{CBDA5DF9-1868-44CC-BBA1-80136E69F0CD}" presName="Name17" presStyleLbl="parChTrans1D3" presStyleIdx="4" presStyleCnt="6"/>
      <dgm:spPr/>
      <dgm:t>
        <a:bodyPr/>
        <a:lstStyle/>
        <a:p>
          <a:endParaRPr lang="zh-TW" altLang="en-US"/>
        </a:p>
      </dgm:t>
    </dgm:pt>
    <dgm:pt modelId="{C6D86F23-BAEE-46FB-84FB-A6F3982BA033}" type="pres">
      <dgm:prSet presAssocID="{F8FAF27F-42E0-453E-BA97-153E03EFB758}" presName="hierRoot3" presStyleCnt="0"/>
      <dgm:spPr/>
      <dgm:t>
        <a:bodyPr/>
        <a:lstStyle/>
        <a:p>
          <a:endParaRPr lang="zh-TW" altLang="en-US"/>
        </a:p>
      </dgm:t>
    </dgm:pt>
    <dgm:pt modelId="{38CD10EE-65C3-4A8D-A246-68C1DB90B675}" type="pres">
      <dgm:prSet presAssocID="{F8FAF27F-42E0-453E-BA97-153E03EFB758}" presName="composite3" presStyleCnt="0"/>
      <dgm:spPr/>
      <dgm:t>
        <a:bodyPr/>
        <a:lstStyle/>
        <a:p>
          <a:endParaRPr lang="zh-TW" altLang="en-US"/>
        </a:p>
      </dgm:t>
    </dgm:pt>
    <dgm:pt modelId="{AE5ECA23-A06F-4AAB-8F08-17C1F7342518}" type="pres">
      <dgm:prSet presAssocID="{F8FAF27F-42E0-453E-BA97-153E03EFB758}" presName="background3" presStyleLbl="node3" presStyleIdx="4" presStyleCnt="6"/>
      <dgm:spPr/>
      <dgm:t>
        <a:bodyPr/>
        <a:lstStyle/>
        <a:p>
          <a:endParaRPr lang="zh-TW" altLang="en-US"/>
        </a:p>
      </dgm:t>
    </dgm:pt>
    <dgm:pt modelId="{879E1F51-3299-49E4-9059-B95F8FD1D11C}" type="pres">
      <dgm:prSet presAssocID="{F8FAF27F-42E0-453E-BA97-153E03EFB758}" presName="text3" presStyleLbl="fgAcc3" presStyleIdx="4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490F3707-67FB-41E2-B88C-163D7D85C8CA}" type="pres">
      <dgm:prSet presAssocID="{F8FAF27F-42E0-453E-BA97-153E03EFB758}" presName="hierChild4" presStyleCnt="0"/>
      <dgm:spPr/>
      <dgm:t>
        <a:bodyPr/>
        <a:lstStyle/>
        <a:p>
          <a:endParaRPr lang="zh-TW" altLang="en-US"/>
        </a:p>
      </dgm:t>
    </dgm:pt>
    <dgm:pt modelId="{0E677E87-77C8-40DA-8D36-A56E6F3FAB73}" type="pres">
      <dgm:prSet presAssocID="{2DA5637B-925F-46FE-AA18-CA2418A9AFF3}" presName="Name17" presStyleLbl="parChTrans1D3" presStyleIdx="5" presStyleCnt="6"/>
      <dgm:spPr/>
      <dgm:t>
        <a:bodyPr/>
        <a:lstStyle/>
        <a:p>
          <a:endParaRPr lang="zh-TW" altLang="en-US"/>
        </a:p>
      </dgm:t>
    </dgm:pt>
    <dgm:pt modelId="{B0F28D7F-CF0B-4DEE-9D48-4A3E3F393980}" type="pres">
      <dgm:prSet presAssocID="{2A47C5AE-3FBA-40A8-B040-0B15D830433D}" presName="hierRoot3" presStyleCnt="0"/>
      <dgm:spPr/>
      <dgm:t>
        <a:bodyPr/>
        <a:lstStyle/>
        <a:p>
          <a:endParaRPr lang="zh-TW" altLang="en-US"/>
        </a:p>
      </dgm:t>
    </dgm:pt>
    <dgm:pt modelId="{A60EE5CC-7AF5-40D0-8EDB-E745E76B4E32}" type="pres">
      <dgm:prSet presAssocID="{2A47C5AE-3FBA-40A8-B040-0B15D830433D}" presName="composite3" presStyleCnt="0"/>
      <dgm:spPr/>
      <dgm:t>
        <a:bodyPr/>
        <a:lstStyle/>
        <a:p>
          <a:endParaRPr lang="zh-TW" altLang="en-US"/>
        </a:p>
      </dgm:t>
    </dgm:pt>
    <dgm:pt modelId="{0AA99DB4-BBF9-4EF6-9D90-3EEF9689F220}" type="pres">
      <dgm:prSet presAssocID="{2A47C5AE-3FBA-40A8-B040-0B15D830433D}" presName="background3" presStyleLbl="node3" presStyleIdx="5" presStyleCnt="6"/>
      <dgm:spPr/>
      <dgm:t>
        <a:bodyPr/>
        <a:lstStyle/>
        <a:p>
          <a:endParaRPr lang="zh-TW" altLang="en-US"/>
        </a:p>
      </dgm:t>
    </dgm:pt>
    <dgm:pt modelId="{AC7E2311-3864-492C-988D-A7C1ECD3FAF4}" type="pres">
      <dgm:prSet presAssocID="{2A47C5AE-3FBA-40A8-B040-0B15D830433D}" presName="text3" presStyleLbl="fgAcc3" presStyleIdx="5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9EDA7E39-7361-4D32-B06D-D723BBC9778B}" type="pres">
      <dgm:prSet presAssocID="{2A47C5AE-3FBA-40A8-B040-0B15D830433D}" presName="hierChild4" presStyleCnt="0"/>
      <dgm:spPr/>
      <dgm:t>
        <a:bodyPr/>
        <a:lstStyle/>
        <a:p>
          <a:endParaRPr lang="zh-TW" altLang="en-US"/>
        </a:p>
      </dgm:t>
    </dgm:pt>
    <dgm:pt modelId="{98EFE925-F4CF-44AE-8A33-88313AF5B201}" type="pres">
      <dgm:prSet presAssocID="{781D73BD-5D84-41F7-BE64-71096293E29A}" presName="Name23" presStyleLbl="parChTrans1D4" presStyleIdx="4" presStyleCnt="6"/>
      <dgm:spPr/>
      <dgm:t>
        <a:bodyPr/>
        <a:lstStyle/>
        <a:p>
          <a:endParaRPr lang="zh-TW" altLang="en-US"/>
        </a:p>
      </dgm:t>
    </dgm:pt>
    <dgm:pt modelId="{9DA97FE0-D8DC-40F3-9760-89624B941206}" type="pres">
      <dgm:prSet presAssocID="{15FE1090-1058-402E-9F39-643A8D0CC857}" presName="hierRoot4" presStyleCnt="0"/>
      <dgm:spPr/>
      <dgm:t>
        <a:bodyPr/>
        <a:lstStyle/>
        <a:p>
          <a:endParaRPr lang="zh-TW" altLang="en-US"/>
        </a:p>
      </dgm:t>
    </dgm:pt>
    <dgm:pt modelId="{44E77E92-180D-49B7-8692-45B79C38263B}" type="pres">
      <dgm:prSet presAssocID="{15FE1090-1058-402E-9F39-643A8D0CC857}" presName="composite4" presStyleCnt="0"/>
      <dgm:spPr/>
      <dgm:t>
        <a:bodyPr/>
        <a:lstStyle/>
        <a:p>
          <a:endParaRPr lang="zh-TW" altLang="en-US"/>
        </a:p>
      </dgm:t>
    </dgm:pt>
    <dgm:pt modelId="{B04E014C-40FE-44E9-955E-982D1432F315}" type="pres">
      <dgm:prSet presAssocID="{15FE1090-1058-402E-9F39-643A8D0CC857}" presName="background4" presStyleLbl="node4" presStyleIdx="4" presStyleCnt="6"/>
      <dgm:spPr/>
      <dgm:t>
        <a:bodyPr/>
        <a:lstStyle/>
        <a:p>
          <a:endParaRPr lang="zh-TW" altLang="en-US"/>
        </a:p>
      </dgm:t>
    </dgm:pt>
    <dgm:pt modelId="{BEB310AA-9FC5-496D-B433-117AF24D2AA7}" type="pres">
      <dgm:prSet presAssocID="{15FE1090-1058-402E-9F39-643A8D0CC857}" presName="text4" presStyleLbl="fgAcc4" presStyleIdx="4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20F75AA6-00A8-4C19-BF82-30F02F3F2456}" type="pres">
      <dgm:prSet presAssocID="{15FE1090-1058-402E-9F39-643A8D0CC857}" presName="hierChild5" presStyleCnt="0"/>
      <dgm:spPr/>
      <dgm:t>
        <a:bodyPr/>
        <a:lstStyle/>
        <a:p>
          <a:endParaRPr lang="zh-TW" altLang="en-US"/>
        </a:p>
      </dgm:t>
    </dgm:pt>
    <dgm:pt modelId="{3E100676-F2FC-474B-981C-3546B1467F51}" type="pres">
      <dgm:prSet presAssocID="{C1AA3E1D-AB58-45A7-BE2A-B848BFF1CDEF}" presName="Name23" presStyleLbl="parChTrans1D4" presStyleIdx="5" presStyleCnt="6"/>
      <dgm:spPr/>
      <dgm:t>
        <a:bodyPr/>
        <a:lstStyle/>
        <a:p>
          <a:endParaRPr lang="zh-TW" altLang="en-US"/>
        </a:p>
      </dgm:t>
    </dgm:pt>
    <dgm:pt modelId="{72F70D81-014F-44A8-A46C-F16BF1B7835F}" type="pres">
      <dgm:prSet presAssocID="{F3A05B7D-2B91-406A-91C0-1F6658B2319A}" presName="hierRoot4" presStyleCnt="0"/>
      <dgm:spPr/>
      <dgm:t>
        <a:bodyPr/>
        <a:lstStyle/>
        <a:p>
          <a:endParaRPr lang="zh-TW" altLang="en-US"/>
        </a:p>
      </dgm:t>
    </dgm:pt>
    <dgm:pt modelId="{4B49B5CB-EA53-4167-A1C3-8767C17416F4}" type="pres">
      <dgm:prSet presAssocID="{F3A05B7D-2B91-406A-91C0-1F6658B2319A}" presName="composite4" presStyleCnt="0"/>
      <dgm:spPr/>
      <dgm:t>
        <a:bodyPr/>
        <a:lstStyle/>
        <a:p>
          <a:endParaRPr lang="zh-TW" altLang="en-US"/>
        </a:p>
      </dgm:t>
    </dgm:pt>
    <dgm:pt modelId="{14CA2598-640A-43D7-A553-7F84E84B3CE1}" type="pres">
      <dgm:prSet presAssocID="{F3A05B7D-2B91-406A-91C0-1F6658B2319A}" presName="background4" presStyleLbl="node4" presStyleIdx="5" presStyleCnt="6"/>
      <dgm:spPr/>
      <dgm:t>
        <a:bodyPr/>
        <a:lstStyle/>
        <a:p>
          <a:endParaRPr lang="zh-TW" altLang="en-US"/>
        </a:p>
      </dgm:t>
    </dgm:pt>
    <dgm:pt modelId="{07266FEA-357C-47CC-B184-ECAFF0381133}" type="pres">
      <dgm:prSet presAssocID="{F3A05B7D-2B91-406A-91C0-1F6658B2319A}" presName="text4" presStyleLbl="fgAcc4" presStyleIdx="5" presStyleCnt="6">
        <dgm:presLayoutVars>
          <dgm:chPref val="3"/>
        </dgm:presLayoutVars>
      </dgm:prSet>
      <dgm:spPr/>
      <dgm:t>
        <a:bodyPr/>
        <a:lstStyle/>
        <a:p>
          <a:endParaRPr lang="zh-TW" altLang="en-US"/>
        </a:p>
      </dgm:t>
    </dgm:pt>
    <dgm:pt modelId="{B09C2A16-4806-4F2F-BA3A-90825D2B7BB2}" type="pres">
      <dgm:prSet presAssocID="{F3A05B7D-2B91-406A-91C0-1F6658B2319A}" presName="hierChild5" presStyleCnt="0"/>
      <dgm:spPr/>
      <dgm:t>
        <a:bodyPr/>
        <a:lstStyle/>
        <a:p>
          <a:endParaRPr lang="zh-TW" altLang="en-US"/>
        </a:p>
      </dgm:t>
    </dgm:pt>
  </dgm:ptLst>
  <dgm:cxnLst>
    <dgm:cxn modelId="{2985E1DC-C0D3-46B9-9564-E5B692D8CBC8}" srcId="{FE94792B-0F40-45C7-8036-8A78AAA0FE18}" destId="{DA83798B-2AAC-4321-8A4E-8562A3BD1C5B}" srcOrd="3" destOrd="0" parTransId="{77864C0F-5879-41BC-86E6-40C3F0F41F6E}" sibTransId="{F87D85C9-BD34-4AFD-B443-D883D2748E88}"/>
    <dgm:cxn modelId="{A4589FAC-D529-40FA-98C3-B470DAC97C7E}" type="presOf" srcId="{B1DBB2CC-2C72-4DAC-9B76-19A5816BDFA2}" destId="{D2028E9C-FA83-49C3-8D1F-8B62CC8042C7}" srcOrd="0" destOrd="0" presId="urn:microsoft.com/office/officeart/2005/8/layout/hierarchy1"/>
    <dgm:cxn modelId="{C889C713-1B09-4F65-BA95-ED8A6C0C3602}" type="presOf" srcId="{0E07E8C6-4D58-425D-B24D-150F4591BF5C}" destId="{99A1F0C4-FA98-4EAC-8181-32461C0DAB66}" srcOrd="0" destOrd="0" presId="urn:microsoft.com/office/officeart/2005/8/layout/hierarchy1"/>
    <dgm:cxn modelId="{A8C13EAC-B317-4AB7-91BB-589CDC095582}" type="presOf" srcId="{FE94792B-0F40-45C7-8036-8A78AAA0FE18}" destId="{171E3722-F7DC-443B-83BA-7D74A4125193}" srcOrd="0" destOrd="0" presId="urn:microsoft.com/office/officeart/2005/8/layout/hierarchy1"/>
    <dgm:cxn modelId="{EC068357-6A27-4C04-ABB1-314C063DFB9F}" srcId="{78642F23-ED13-417F-BA72-94918B302B37}" destId="{55B9BA24-0322-4737-94AC-DACE3F7F365F}" srcOrd="1" destOrd="0" parTransId="{915853BE-CBF2-4888-BE59-3C40FE7CBB38}" sibTransId="{0CB828AB-0895-42AA-8A18-47C19F07B00B}"/>
    <dgm:cxn modelId="{62B2DE06-BD35-438E-8D03-CFD64892F2A6}" type="presOf" srcId="{5A8DA7BD-4C5B-417F-8A60-C32B48A4627E}" destId="{0C857FC6-4D5D-4514-97D3-CFDFCED8F420}" srcOrd="0" destOrd="0" presId="urn:microsoft.com/office/officeart/2005/8/layout/hierarchy1"/>
    <dgm:cxn modelId="{05F71E98-213C-4BF2-8110-7324AFAB37B1}" srcId="{90D8EA46-9B7D-42AB-BC6D-27B5BE370CE8}" destId="{0395D8DF-03FC-441F-BF78-10D41B49F2FD}" srcOrd="0" destOrd="0" parTransId="{C61E7221-0BE6-4A62-BE88-3EE9B39984B2}" sibTransId="{565279A0-5C04-455C-B0DD-E1516A137EAC}"/>
    <dgm:cxn modelId="{B9AC4A03-59A8-4115-A6CC-B17E2EB1D08D}" type="presOf" srcId="{15FE1090-1058-402E-9F39-643A8D0CC857}" destId="{BEB310AA-9FC5-496D-B433-117AF24D2AA7}" srcOrd="0" destOrd="0" presId="urn:microsoft.com/office/officeart/2005/8/layout/hierarchy1"/>
    <dgm:cxn modelId="{104C5954-484C-4E7D-A69C-AD84B315F475}" srcId="{0E07E8C6-4D58-425D-B24D-150F4591BF5C}" destId="{78642F23-ED13-417F-BA72-94918B302B37}" srcOrd="2" destOrd="0" parTransId="{1F7C91C6-4AB3-478D-BBE7-946BA58715D4}" sibTransId="{D22160E2-229D-4D56-BB4B-FC54DA8AA1B0}"/>
    <dgm:cxn modelId="{7C79FEA7-5A2E-453F-BE53-B5B1F4055851}" type="presOf" srcId="{90D8EA46-9B7D-42AB-BC6D-27B5BE370CE8}" destId="{951796F6-152B-43E6-911B-78A3B2F929A7}" srcOrd="0" destOrd="0" presId="urn:microsoft.com/office/officeart/2005/8/layout/hierarchy1"/>
    <dgm:cxn modelId="{31C08398-7E5D-4C54-AE49-F7EAD8B6173C}" type="presOf" srcId="{8ECE91CE-3BC0-4E25-A525-84C2D2EF1321}" destId="{B0069AD6-2410-4277-8AF9-702C3301C58A}" srcOrd="0" destOrd="0" presId="urn:microsoft.com/office/officeart/2005/8/layout/hierarchy1"/>
    <dgm:cxn modelId="{26C72974-A757-4BAA-9949-A21FE9856813}" type="presOf" srcId="{F8FAF27F-42E0-453E-BA97-153E03EFB758}" destId="{879E1F51-3299-49E4-9059-B95F8FD1D11C}" srcOrd="0" destOrd="0" presId="urn:microsoft.com/office/officeart/2005/8/layout/hierarchy1"/>
    <dgm:cxn modelId="{911650B8-3B64-46AA-9CB0-0CEF92583D81}" type="presOf" srcId="{F43A5C50-F0DB-42D7-BA00-09FEFA5B102B}" destId="{59D1E02D-8374-4C7F-A9CA-6E9B97F2FE01}" srcOrd="0" destOrd="0" presId="urn:microsoft.com/office/officeart/2005/8/layout/hierarchy1"/>
    <dgm:cxn modelId="{129B25F1-8C63-414A-8BD4-AD60AD081ACD}" type="presOf" srcId="{2DA5637B-925F-46FE-AA18-CA2418A9AFF3}" destId="{0E677E87-77C8-40DA-8D36-A56E6F3FAB73}" srcOrd="0" destOrd="0" presId="urn:microsoft.com/office/officeart/2005/8/layout/hierarchy1"/>
    <dgm:cxn modelId="{8285C92B-8FAC-4BC1-869A-FC6C6E2B4441}" type="presOf" srcId="{C61E7221-0BE6-4A62-BE88-3EE9B39984B2}" destId="{03A63417-1837-4D85-A15D-966E1F2B1C30}" srcOrd="0" destOrd="0" presId="urn:microsoft.com/office/officeart/2005/8/layout/hierarchy1"/>
    <dgm:cxn modelId="{38C593D5-200C-4CA9-B45B-E6AFF9B2891A}" srcId="{78642F23-ED13-417F-BA72-94918B302B37}" destId="{F8FAF27F-42E0-453E-BA97-153E03EFB758}" srcOrd="2" destOrd="0" parTransId="{CBDA5DF9-1868-44CC-BBA1-80136E69F0CD}" sibTransId="{1A262CDC-8F65-4629-AE97-F4A427190DE6}"/>
    <dgm:cxn modelId="{6DCF598C-2EF0-4D50-9DC1-B5B2ED870E0B}" type="presOf" srcId="{84A97E96-100E-43FA-9158-A3F405978403}" destId="{8481E331-4853-4A99-A5E3-7E292B38CEDF}" srcOrd="0" destOrd="0" presId="urn:microsoft.com/office/officeart/2005/8/layout/hierarchy1"/>
    <dgm:cxn modelId="{167392A3-480C-4B00-B270-867F2B855A62}" srcId="{0E07E8C6-4D58-425D-B24D-150F4591BF5C}" destId="{84A97E96-100E-43FA-9158-A3F405978403}" srcOrd="0" destOrd="0" parTransId="{F43A5C50-F0DB-42D7-BA00-09FEFA5B102B}" sibTransId="{B193E23E-DEE5-4450-AE10-415778D97534}"/>
    <dgm:cxn modelId="{523F2671-14DB-4287-AE63-D6747D96A1E1}" srcId="{2A47C5AE-3FBA-40A8-B040-0B15D830433D}" destId="{15FE1090-1058-402E-9F39-643A8D0CC857}" srcOrd="0" destOrd="0" parTransId="{781D73BD-5D84-41F7-BE64-71096293E29A}" sibTransId="{A1C70A59-1236-496F-AC6D-4B6EE0665920}"/>
    <dgm:cxn modelId="{F5BE96C6-F2DD-4507-AB0A-4A308359002C}" type="presOf" srcId="{781D73BD-5D84-41F7-BE64-71096293E29A}" destId="{98EFE925-F4CF-44AE-8A33-88313AF5B201}" srcOrd="0" destOrd="0" presId="urn:microsoft.com/office/officeart/2005/8/layout/hierarchy1"/>
    <dgm:cxn modelId="{E4ADA00C-DEB0-4E20-81E9-E166B0E073FF}" type="presOf" srcId="{068AF629-101C-4B5D-9130-2AE27B3EB939}" destId="{FE4BA9DE-CA1A-44F7-9CA9-A7B3B4C13000}" srcOrd="0" destOrd="0" presId="urn:microsoft.com/office/officeart/2005/8/layout/hierarchy1"/>
    <dgm:cxn modelId="{9BDD77C1-3A15-49DB-AB25-A2B5AFCF5E80}" srcId="{FE94792B-0F40-45C7-8036-8A78AAA0FE18}" destId="{89A06E89-2C96-41F2-8467-A6B9F8A009AF}" srcOrd="1" destOrd="0" parTransId="{B1DBB2CC-2C72-4DAC-9B76-19A5816BDFA2}" sibTransId="{0B3734F3-1643-48F4-A57E-28463C0AECCC}"/>
    <dgm:cxn modelId="{BDD044AF-EBC9-4DCE-9607-83046D776C2C}" srcId="{78642F23-ED13-417F-BA72-94918B302B37}" destId="{2A47C5AE-3FBA-40A8-B040-0B15D830433D}" srcOrd="3" destOrd="0" parTransId="{2DA5637B-925F-46FE-AA18-CA2418A9AFF3}" sibTransId="{38724FFF-A369-436B-A0D7-A88B915E96EC}"/>
    <dgm:cxn modelId="{2430E74C-D455-4C3F-A6A8-7C89C3BF9CC7}" type="presOf" srcId="{89A06E89-2C96-41F2-8467-A6B9F8A009AF}" destId="{8C0AA97E-C4F6-482D-BF2C-DBD738883EAB}" srcOrd="0" destOrd="0" presId="urn:microsoft.com/office/officeart/2005/8/layout/hierarchy1"/>
    <dgm:cxn modelId="{005AA497-F557-45A3-AFCD-8F1DC0A1FFA9}" srcId="{FE94792B-0F40-45C7-8036-8A78AAA0FE18}" destId="{5A8DA7BD-4C5B-417F-8A60-C32B48A4627E}" srcOrd="2" destOrd="0" parTransId="{068AF629-101C-4B5D-9130-2AE27B3EB939}" sibTransId="{9D490098-5D59-4989-B970-9274B7353ADE}"/>
    <dgm:cxn modelId="{839EB1A3-74B0-4EDD-A712-84A9C7F27B6C}" type="presOf" srcId="{DA83798B-2AAC-4321-8A4E-8562A3BD1C5B}" destId="{171EEB25-E121-4859-9669-9F88C52ACA7B}" srcOrd="0" destOrd="0" presId="urn:microsoft.com/office/officeart/2005/8/layout/hierarchy1"/>
    <dgm:cxn modelId="{A4B989AC-0226-4F51-B3A2-2D3898D298A7}" type="presOf" srcId="{D5B4EBD2-3C29-4B27-B14C-16249E070B3F}" destId="{9FD4CE00-384C-44E9-9572-4D73265923C4}" srcOrd="0" destOrd="0" presId="urn:microsoft.com/office/officeart/2005/8/layout/hierarchy1"/>
    <dgm:cxn modelId="{C8B54090-B1C9-40E6-9C5D-73E6790D0ACD}" type="presOf" srcId="{E2571AD4-195D-4FB3-9046-B61F6D3C70FC}" destId="{B473203B-8F2E-4B6A-9763-012D0A217E79}" srcOrd="0" destOrd="0" presId="urn:microsoft.com/office/officeart/2005/8/layout/hierarchy1"/>
    <dgm:cxn modelId="{E3591611-9C51-40A3-B056-1F506EB5F4D2}" srcId="{0E07E8C6-4D58-425D-B24D-150F4591BF5C}" destId="{90D8EA46-9B7D-42AB-BC6D-27B5BE370CE8}" srcOrd="1" destOrd="0" parTransId="{579FF8FF-9BB5-4B42-9F4D-E914EAAA2942}" sibTransId="{588CBE06-69A5-4A2A-A051-0A42D8BADC43}"/>
    <dgm:cxn modelId="{0CCC49A2-B2D9-4ECE-8040-38DBA4FC3200}" srcId="{84A97E96-100E-43FA-9158-A3F405978403}" destId="{FE94792B-0F40-45C7-8036-8A78AAA0FE18}" srcOrd="0" destOrd="0" parTransId="{D5B4EBD2-3C29-4B27-B14C-16249E070B3F}" sibTransId="{A4B9F2AE-E716-4422-9749-A98841C9AF2C}"/>
    <dgm:cxn modelId="{2879BD91-29B4-40AA-85B7-98269CB476FC}" srcId="{FE94792B-0F40-45C7-8036-8A78AAA0FE18}" destId="{AB402B9E-E63C-4C47-A021-D5A7CC7F5AB1}" srcOrd="0" destOrd="0" parTransId="{D5B3D3EB-FC3D-47DE-8947-2FAFCF58B496}" sibTransId="{8BC0BB13-FECB-4F47-A4AC-1C541831DBD7}"/>
    <dgm:cxn modelId="{72033F3F-24C8-4A8E-BB8C-B618463428C6}" srcId="{78642F23-ED13-417F-BA72-94918B302B37}" destId="{75F7071A-37F1-45D0-9573-B95A148FC812}" srcOrd="0" destOrd="0" parTransId="{E2571AD4-195D-4FB3-9046-B61F6D3C70FC}" sibTransId="{B530478E-7144-40EF-9171-DF1A0C226F3C}"/>
    <dgm:cxn modelId="{E60D80FF-F041-4685-ADE1-7B45E86A0037}" type="presOf" srcId="{0395D8DF-03FC-441F-BF78-10D41B49F2FD}" destId="{C5409C55-881F-439B-B7C2-C12B6474C683}" srcOrd="0" destOrd="0" presId="urn:microsoft.com/office/officeart/2005/8/layout/hierarchy1"/>
    <dgm:cxn modelId="{A8184138-E66D-4C7E-B194-97CDB33315DC}" type="presOf" srcId="{75F7071A-37F1-45D0-9573-B95A148FC812}" destId="{4CFAC2A2-44FE-42B2-A600-53A9FA075913}" srcOrd="0" destOrd="0" presId="urn:microsoft.com/office/officeart/2005/8/layout/hierarchy1"/>
    <dgm:cxn modelId="{B200745A-4393-4678-A397-8D9E7EA67ED2}" type="presOf" srcId="{77864C0F-5879-41BC-86E6-40C3F0F41F6E}" destId="{EAD0B110-FC55-47A6-93EF-25409A4D0BC8}" srcOrd="0" destOrd="0" presId="urn:microsoft.com/office/officeart/2005/8/layout/hierarchy1"/>
    <dgm:cxn modelId="{AE5084DC-2FEA-4F93-817F-7C54CBBF429F}" type="presOf" srcId="{AB402B9E-E63C-4C47-A021-D5A7CC7F5AB1}" destId="{1E1858BC-3747-4B5A-9612-E6D8AFE3FEEA}" srcOrd="0" destOrd="0" presId="urn:microsoft.com/office/officeart/2005/8/layout/hierarchy1"/>
    <dgm:cxn modelId="{BA864BCB-7593-4A21-B124-154128B678BF}" type="presOf" srcId="{55B9BA24-0322-4737-94AC-DACE3F7F365F}" destId="{9CFF055C-BBE5-4B32-AF35-A1CA1AAF0272}" srcOrd="0" destOrd="0" presId="urn:microsoft.com/office/officeart/2005/8/layout/hierarchy1"/>
    <dgm:cxn modelId="{EA707AF0-15A6-49FA-A007-05E1427ED2B6}" srcId="{2A47C5AE-3FBA-40A8-B040-0B15D830433D}" destId="{F3A05B7D-2B91-406A-91C0-1F6658B2319A}" srcOrd="1" destOrd="0" parTransId="{C1AA3E1D-AB58-45A7-BE2A-B848BFF1CDEF}" sibTransId="{DBDBCF7B-684C-49BD-A3E9-B98E9575939B}"/>
    <dgm:cxn modelId="{B3CE70C9-6773-4DF7-8629-5944EBB4EBFA}" type="presOf" srcId="{CBDA5DF9-1868-44CC-BBA1-80136E69F0CD}" destId="{0F147B79-3CD0-48A9-BCB8-24AE279484D1}" srcOrd="0" destOrd="0" presId="urn:microsoft.com/office/officeart/2005/8/layout/hierarchy1"/>
    <dgm:cxn modelId="{391A1879-AADD-4DF2-BB7D-42BB26E115B9}" type="presOf" srcId="{579FF8FF-9BB5-4B42-9F4D-E914EAAA2942}" destId="{2D9CC9B3-F089-4605-A201-25EA2A0C3380}" srcOrd="0" destOrd="0" presId="urn:microsoft.com/office/officeart/2005/8/layout/hierarchy1"/>
    <dgm:cxn modelId="{506BCB00-175F-4F7E-BD59-6B731ED8EE3A}" type="presOf" srcId="{1F7C91C6-4AB3-478D-BBE7-946BA58715D4}" destId="{14D18CC3-CB22-407D-BEEC-67EC98D12C42}" srcOrd="0" destOrd="0" presId="urn:microsoft.com/office/officeart/2005/8/layout/hierarchy1"/>
    <dgm:cxn modelId="{8AD4B914-A00B-406B-BF8F-5B0D6C0F6561}" type="presOf" srcId="{D5B3D3EB-FC3D-47DE-8947-2FAFCF58B496}" destId="{21BCDD95-6E66-4002-A7C4-E0F83EFFF41F}" srcOrd="0" destOrd="0" presId="urn:microsoft.com/office/officeart/2005/8/layout/hierarchy1"/>
    <dgm:cxn modelId="{7AD57CA7-446B-4D82-8F58-CAF0ED0B7C37}" srcId="{8ECE91CE-3BC0-4E25-A525-84C2D2EF1321}" destId="{0E07E8C6-4D58-425D-B24D-150F4591BF5C}" srcOrd="0" destOrd="0" parTransId="{179003B8-2CC9-4E27-8C83-D3DD3F7EA0AA}" sibTransId="{46321D12-14CD-4C3B-AB16-70C77BD8779F}"/>
    <dgm:cxn modelId="{6FEC5B03-C660-4AB3-9ACE-82C63347C214}" type="presOf" srcId="{C1AA3E1D-AB58-45A7-BE2A-B848BFF1CDEF}" destId="{3E100676-F2FC-474B-981C-3546B1467F51}" srcOrd="0" destOrd="0" presId="urn:microsoft.com/office/officeart/2005/8/layout/hierarchy1"/>
    <dgm:cxn modelId="{C115E195-B0F6-40EB-8962-1CBDDD32CB59}" type="presOf" srcId="{2A47C5AE-3FBA-40A8-B040-0B15D830433D}" destId="{AC7E2311-3864-492C-988D-A7C1ECD3FAF4}" srcOrd="0" destOrd="0" presId="urn:microsoft.com/office/officeart/2005/8/layout/hierarchy1"/>
    <dgm:cxn modelId="{06347152-9CAD-45C9-B6F4-BCBEC5BCB003}" type="presOf" srcId="{915853BE-CBF2-4888-BE59-3C40FE7CBB38}" destId="{8326196C-C008-499C-8945-B6821CF4D845}" srcOrd="0" destOrd="0" presId="urn:microsoft.com/office/officeart/2005/8/layout/hierarchy1"/>
    <dgm:cxn modelId="{0564C83C-14CA-4925-B258-39933BA05A83}" type="presOf" srcId="{78642F23-ED13-417F-BA72-94918B302B37}" destId="{4DDA373B-48C2-48E4-A217-1A653DD6AEA2}" srcOrd="0" destOrd="0" presId="urn:microsoft.com/office/officeart/2005/8/layout/hierarchy1"/>
    <dgm:cxn modelId="{0EA9DDBC-3DAE-42BA-BEFA-A46F82131EF3}" type="presOf" srcId="{F3A05B7D-2B91-406A-91C0-1F6658B2319A}" destId="{07266FEA-357C-47CC-B184-ECAFF0381133}" srcOrd="0" destOrd="0" presId="urn:microsoft.com/office/officeart/2005/8/layout/hierarchy1"/>
    <dgm:cxn modelId="{799235AC-69A8-4581-919B-8077BF9A5C83}" type="presParOf" srcId="{B0069AD6-2410-4277-8AF9-702C3301C58A}" destId="{4E36ECAA-C465-46D5-9CDB-F7F73D09AFF7}" srcOrd="0" destOrd="0" presId="urn:microsoft.com/office/officeart/2005/8/layout/hierarchy1"/>
    <dgm:cxn modelId="{7F2FA254-4066-4693-8F3B-263FCBD3D9E2}" type="presParOf" srcId="{4E36ECAA-C465-46D5-9CDB-F7F73D09AFF7}" destId="{17C73431-1F14-4BB2-BC09-11B45C1801FD}" srcOrd="0" destOrd="0" presId="urn:microsoft.com/office/officeart/2005/8/layout/hierarchy1"/>
    <dgm:cxn modelId="{60EC03F3-8198-48F1-A826-F28E43A7D943}" type="presParOf" srcId="{17C73431-1F14-4BB2-BC09-11B45C1801FD}" destId="{73291BEE-FAE3-4587-BDF2-285F6D6CDC48}" srcOrd="0" destOrd="0" presId="urn:microsoft.com/office/officeart/2005/8/layout/hierarchy1"/>
    <dgm:cxn modelId="{152FD20C-5B36-4D23-9DDB-71DC6899860F}" type="presParOf" srcId="{17C73431-1F14-4BB2-BC09-11B45C1801FD}" destId="{99A1F0C4-FA98-4EAC-8181-32461C0DAB66}" srcOrd="1" destOrd="0" presId="urn:microsoft.com/office/officeart/2005/8/layout/hierarchy1"/>
    <dgm:cxn modelId="{B24D16F7-C599-42DA-9CE9-F68BA38476B3}" type="presParOf" srcId="{4E36ECAA-C465-46D5-9CDB-F7F73D09AFF7}" destId="{39A26F6E-F389-4F29-B951-EB5C8E727A66}" srcOrd="1" destOrd="0" presId="urn:microsoft.com/office/officeart/2005/8/layout/hierarchy1"/>
    <dgm:cxn modelId="{434C2AD5-B6F2-4EAD-A7D8-0E5B5D887FF3}" type="presParOf" srcId="{39A26F6E-F389-4F29-B951-EB5C8E727A66}" destId="{59D1E02D-8374-4C7F-A9CA-6E9B97F2FE01}" srcOrd="0" destOrd="0" presId="urn:microsoft.com/office/officeart/2005/8/layout/hierarchy1"/>
    <dgm:cxn modelId="{7BFCEE0D-40B2-4435-B855-767A0A792569}" type="presParOf" srcId="{39A26F6E-F389-4F29-B951-EB5C8E727A66}" destId="{60177D65-A6DE-41ED-9492-C97FB6152F26}" srcOrd="1" destOrd="0" presId="urn:microsoft.com/office/officeart/2005/8/layout/hierarchy1"/>
    <dgm:cxn modelId="{E0DAAC04-0604-4646-B81C-BA5EA3369D04}" type="presParOf" srcId="{60177D65-A6DE-41ED-9492-C97FB6152F26}" destId="{161E3A38-6C3D-4D25-940E-3075252BE86A}" srcOrd="0" destOrd="0" presId="urn:microsoft.com/office/officeart/2005/8/layout/hierarchy1"/>
    <dgm:cxn modelId="{952FBDB9-C628-4B36-9A74-36CBBF201919}" type="presParOf" srcId="{161E3A38-6C3D-4D25-940E-3075252BE86A}" destId="{93AAD4AC-750C-45C7-9370-358DF9ED8993}" srcOrd="0" destOrd="0" presId="urn:microsoft.com/office/officeart/2005/8/layout/hierarchy1"/>
    <dgm:cxn modelId="{2EBA0584-2DC0-4C43-8FD9-B7D3CD7AA882}" type="presParOf" srcId="{161E3A38-6C3D-4D25-940E-3075252BE86A}" destId="{8481E331-4853-4A99-A5E3-7E292B38CEDF}" srcOrd="1" destOrd="0" presId="urn:microsoft.com/office/officeart/2005/8/layout/hierarchy1"/>
    <dgm:cxn modelId="{CB412AEA-5883-4BFF-95D1-7C4F6D8D16F5}" type="presParOf" srcId="{60177D65-A6DE-41ED-9492-C97FB6152F26}" destId="{FF168071-84EA-458B-8408-8EF4D510C110}" srcOrd="1" destOrd="0" presId="urn:microsoft.com/office/officeart/2005/8/layout/hierarchy1"/>
    <dgm:cxn modelId="{02CAEA28-104C-4187-A9BE-556A041C6B39}" type="presParOf" srcId="{FF168071-84EA-458B-8408-8EF4D510C110}" destId="{9FD4CE00-384C-44E9-9572-4D73265923C4}" srcOrd="0" destOrd="0" presId="urn:microsoft.com/office/officeart/2005/8/layout/hierarchy1"/>
    <dgm:cxn modelId="{D50E0072-802B-4B35-A2A5-27EC81C79B62}" type="presParOf" srcId="{FF168071-84EA-458B-8408-8EF4D510C110}" destId="{F0E46A66-9939-4198-9E37-C3844AAD25E6}" srcOrd="1" destOrd="0" presId="urn:microsoft.com/office/officeart/2005/8/layout/hierarchy1"/>
    <dgm:cxn modelId="{FABF4CD7-1F56-4473-9908-B4DCBE523E10}" type="presParOf" srcId="{F0E46A66-9939-4198-9E37-C3844AAD25E6}" destId="{B0A443A2-FC0A-4C5D-A7AD-57F1BA1BD5D0}" srcOrd="0" destOrd="0" presId="urn:microsoft.com/office/officeart/2005/8/layout/hierarchy1"/>
    <dgm:cxn modelId="{2ABE0127-BB39-4E4C-95F1-B03485608DE8}" type="presParOf" srcId="{B0A443A2-FC0A-4C5D-A7AD-57F1BA1BD5D0}" destId="{9396AC41-FD63-476E-B897-AB88B0B9F2EF}" srcOrd="0" destOrd="0" presId="urn:microsoft.com/office/officeart/2005/8/layout/hierarchy1"/>
    <dgm:cxn modelId="{83C79A93-D671-41A2-AB5E-CC02C0D0D7F3}" type="presParOf" srcId="{B0A443A2-FC0A-4C5D-A7AD-57F1BA1BD5D0}" destId="{171E3722-F7DC-443B-83BA-7D74A4125193}" srcOrd="1" destOrd="0" presId="urn:microsoft.com/office/officeart/2005/8/layout/hierarchy1"/>
    <dgm:cxn modelId="{531917EB-6487-4AE1-B3C2-3C8B797F8763}" type="presParOf" srcId="{F0E46A66-9939-4198-9E37-C3844AAD25E6}" destId="{366658E4-2FC1-491F-B740-B3C734BD0F37}" srcOrd="1" destOrd="0" presId="urn:microsoft.com/office/officeart/2005/8/layout/hierarchy1"/>
    <dgm:cxn modelId="{E55A1FB2-C829-4394-BFA5-A1D0FF63E229}" type="presParOf" srcId="{366658E4-2FC1-491F-B740-B3C734BD0F37}" destId="{21BCDD95-6E66-4002-A7C4-E0F83EFFF41F}" srcOrd="0" destOrd="0" presId="urn:microsoft.com/office/officeart/2005/8/layout/hierarchy1"/>
    <dgm:cxn modelId="{474B4B1A-305E-4A01-9B5C-A360F0E2BF84}" type="presParOf" srcId="{366658E4-2FC1-491F-B740-B3C734BD0F37}" destId="{2C588B73-892E-41E6-8CA3-32E2C877CAAE}" srcOrd="1" destOrd="0" presId="urn:microsoft.com/office/officeart/2005/8/layout/hierarchy1"/>
    <dgm:cxn modelId="{EB3499B4-AFB6-4080-A1A0-487A100E40BB}" type="presParOf" srcId="{2C588B73-892E-41E6-8CA3-32E2C877CAAE}" destId="{092D2D74-C380-41D8-9003-BE8FB9024D0A}" srcOrd="0" destOrd="0" presId="urn:microsoft.com/office/officeart/2005/8/layout/hierarchy1"/>
    <dgm:cxn modelId="{67F60D2F-2FFD-48DA-A311-EA2354A19D8D}" type="presParOf" srcId="{092D2D74-C380-41D8-9003-BE8FB9024D0A}" destId="{C4D83CA5-96BE-4324-942A-31204EAFE195}" srcOrd="0" destOrd="0" presId="urn:microsoft.com/office/officeart/2005/8/layout/hierarchy1"/>
    <dgm:cxn modelId="{B65FCE54-CDD0-4489-A732-7E0E9B4AAF77}" type="presParOf" srcId="{092D2D74-C380-41D8-9003-BE8FB9024D0A}" destId="{1E1858BC-3747-4B5A-9612-E6D8AFE3FEEA}" srcOrd="1" destOrd="0" presId="urn:microsoft.com/office/officeart/2005/8/layout/hierarchy1"/>
    <dgm:cxn modelId="{65D292E3-9F60-4F08-A319-92FDAE0247B8}" type="presParOf" srcId="{2C588B73-892E-41E6-8CA3-32E2C877CAAE}" destId="{49F5966A-DF74-4E57-9DE7-7FC487352078}" srcOrd="1" destOrd="0" presId="urn:microsoft.com/office/officeart/2005/8/layout/hierarchy1"/>
    <dgm:cxn modelId="{CF91AF5D-946F-4113-9023-D05A1614FBA0}" type="presParOf" srcId="{366658E4-2FC1-491F-B740-B3C734BD0F37}" destId="{D2028E9C-FA83-49C3-8D1F-8B62CC8042C7}" srcOrd="2" destOrd="0" presId="urn:microsoft.com/office/officeart/2005/8/layout/hierarchy1"/>
    <dgm:cxn modelId="{5F6A5BC1-DB35-4D9A-B564-0E89BCFCB9BA}" type="presParOf" srcId="{366658E4-2FC1-491F-B740-B3C734BD0F37}" destId="{3C86FE79-03A2-4F65-BDA8-EAC4C38EDC76}" srcOrd="3" destOrd="0" presId="urn:microsoft.com/office/officeart/2005/8/layout/hierarchy1"/>
    <dgm:cxn modelId="{DABE06EF-00D9-4B31-A85F-9A3CEC9E35C9}" type="presParOf" srcId="{3C86FE79-03A2-4F65-BDA8-EAC4C38EDC76}" destId="{9ADF680E-5E6D-4160-BDA2-8B4CD56258BB}" srcOrd="0" destOrd="0" presId="urn:microsoft.com/office/officeart/2005/8/layout/hierarchy1"/>
    <dgm:cxn modelId="{4DD64ECF-EBD8-479B-9905-F5E924859492}" type="presParOf" srcId="{9ADF680E-5E6D-4160-BDA2-8B4CD56258BB}" destId="{2DD5DCE6-9118-41EB-9FB6-D247672C100B}" srcOrd="0" destOrd="0" presId="urn:microsoft.com/office/officeart/2005/8/layout/hierarchy1"/>
    <dgm:cxn modelId="{38693B53-157A-413E-AB66-9B4AD6EBCDC0}" type="presParOf" srcId="{9ADF680E-5E6D-4160-BDA2-8B4CD56258BB}" destId="{8C0AA97E-C4F6-482D-BF2C-DBD738883EAB}" srcOrd="1" destOrd="0" presId="urn:microsoft.com/office/officeart/2005/8/layout/hierarchy1"/>
    <dgm:cxn modelId="{24340604-28CC-4209-8924-397E54F48CD3}" type="presParOf" srcId="{3C86FE79-03A2-4F65-BDA8-EAC4C38EDC76}" destId="{4711E5BF-47E9-4F10-AE29-F690503B2C76}" srcOrd="1" destOrd="0" presId="urn:microsoft.com/office/officeart/2005/8/layout/hierarchy1"/>
    <dgm:cxn modelId="{5E75912C-1135-4798-A6A1-457E6AC41AB7}" type="presParOf" srcId="{366658E4-2FC1-491F-B740-B3C734BD0F37}" destId="{FE4BA9DE-CA1A-44F7-9CA9-A7B3B4C13000}" srcOrd="4" destOrd="0" presId="urn:microsoft.com/office/officeart/2005/8/layout/hierarchy1"/>
    <dgm:cxn modelId="{B6C15F9C-283B-46C3-8900-B27CB4D49A9F}" type="presParOf" srcId="{366658E4-2FC1-491F-B740-B3C734BD0F37}" destId="{738F19F4-D7B3-4D4E-926A-A21B95808C25}" srcOrd="5" destOrd="0" presId="urn:microsoft.com/office/officeart/2005/8/layout/hierarchy1"/>
    <dgm:cxn modelId="{52EF2E0B-F55A-4D9F-BA5C-6A69214C3DA2}" type="presParOf" srcId="{738F19F4-D7B3-4D4E-926A-A21B95808C25}" destId="{ED3A7ED9-6EAA-4C83-8E67-E9466B6E3EE1}" srcOrd="0" destOrd="0" presId="urn:microsoft.com/office/officeart/2005/8/layout/hierarchy1"/>
    <dgm:cxn modelId="{1C59C91F-0460-41D3-BB5C-A425290E35AA}" type="presParOf" srcId="{ED3A7ED9-6EAA-4C83-8E67-E9466B6E3EE1}" destId="{1ECFCFAE-3CD1-490F-BB5A-B60A844F0A1B}" srcOrd="0" destOrd="0" presId="urn:microsoft.com/office/officeart/2005/8/layout/hierarchy1"/>
    <dgm:cxn modelId="{BE6061FE-CC37-4ADF-8D72-393D5AE404E6}" type="presParOf" srcId="{ED3A7ED9-6EAA-4C83-8E67-E9466B6E3EE1}" destId="{0C857FC6-4D5D-4514-97D3-CFDFCED8F420}" srcOrd="1" destOrd="0" presId="urn:microsoft.com/office/officeart/2005/8/layout/hierarchy1"/>
    <dgm:cxn modelId="{3D73D866-EE9C-4055-91C9-39A613C02F13}" type="presParOf" srcId="{738F19F4-D7B3-4D4E-926A-A21B95808C25}" destId="{73869766-FDD9-4562-A539-9E23569EB200}" srcOrd="1" destOrd="0" presId="urn:microsoft.com/office/officeart/2005/8/layout/hierarchy1"/>
    <dgm:cxn modelId="{7F35A635-A02F-49E1-A3BE-BE5C2FF40D86}" type="presParOf" srcId="{366658E4-2FC1-491F-B740-B3C734BD0F37}" destId="{EAD0B110-FC55-47A6-93EF-25409A4D0BC8}" srcOrd="6" destOrd="0" presId="urn:microsoft.com/office/officeart/2005/8/layout/hierarchy1"/>
    <dgm:cxn modelId="{A8146E69-28F5-4286-BC3E-778722A64238}" type="presParOf" srcId="{366658E4-2FC1-491F-B740-B3C734BD0F37}" destId="{EE743AC5-D371-4605-B3C4-8D3F86DFFFFA}" srcOrd="7" destOrd="0" presId="urn:microsoft.com/office/officeart/2005/8/layout/hierarchy1"/>
    <dgm:cxn modelId="{CFEC4557-D300-47F4-BA89-D582D3746B7E}" type="presParOf" srcId="{EE743AC5-D371-4605-B3C4-8D3F86DFFFFA}" destId="{751D2D6D-C748-4C63-8B59-C6CC2AF8BE82}" srcOrd="0" destOrd="0" presId="urn:microsoft.com/office/officeart/2005/8/layout/hierarchy1"/>
    <dgm:cxn modelId="{BB5935CE-7E68-4490-AD3A-1327458F0E13}" type="presParOf" srcId="{751D2D6D-C748-4C63-8B59-C6CC2AF8BE82}" destId="{B3972037-42B4-4FD8-A216-9D7180B7CEF5}" srcOrd="0" destOrd="0" presId="urn:microsoft.com/office/officeart/2005/8/layout/hierarchy1"/>
    <dgm:cxn modelId="{74E74C91-A7D2-469B-9E37-3152F6DDE32C}" type="presParOf" srcId="{751D2D6D-C748-4C63-8B59-C6CC2AF8BE82}" destId="{171EEB25-E121-4859-9669-9F88C52ACA7B}" srcOrd="1" destOrd="0" presId="urn:microsoft.com/office/officeart/2005/8/layout/hierarchy1"/>
    <dgm:cxn modelId="{8C8CEEE1-BA39-4F25-B41D-3FACC86E767D}" type="presParOf" srcId="{EE743AC5-D371-4605-B3C4-8D3F86DFFFFA}" destId="{9FFF3836-A939-4CF5-BCA5-62DEF782AED6}" srcOrd="1" destOrd="0" presId="urn:microsoft.com/office/officeart/2005/8/layout/hierarchy1"/>
    <dgm:cxn modelId="{17D86956-AD62-4879-AFA9-C31BD0945C4E}" type="presParOf" srcId="{39A26F6E-F389-4F29-B951-EB5C8E727A66}" destId="{2D9CC9B3-F089-4605-A201-25EA2A0C3380}" srcOrd="2" destOrd="0" presId="urn:microsoft.com/office/officeart/2005/8/layout/hierarchy1"/>
    <dgm:cxn modelId="{FC2602AA-D7B6-47E2-A045-AFD9A2CB34B1}" type="presParOf" srcId="{39A26F6E-F389-4F29-B951-EB5C8E727A66}" destId="{1CBBDD30-F0B6-4126-977B-F9839644DCD9}" srcOrd="3" destOrd="0" presId="urn:microsoft.com/office/officeart/2005/8/layout/hierarchy1"/>
    <dgm:cxn modelId="{03E4E499-E5D2-40CA-B59D-9A2FFAB53CF0}" type="presParOf" srcId="{1CBBDD30-F0B6-4126-977B-F9839644DCD9}" destId="{3988B3BE-B9B7-4401-8FA8-30D9DC89A400}" srcOrd="0" destOrd="0" presId="urn:microsoft.com/office/officeart/2005/8/layout/hierarchy1"/>
    <dgm:cxn modelId="{D63E1A57-96B6-4174-9C74-10247C5249EC}" type="presParOf" srcId="{3988B3BE-B9B7-4401-8FA8-30D9DC89A400}" destId="{C56D4187-DF6D-4F79-A762-84BD340DF160}" srcOrd="0" destOrd="0" presId="urn:microsoft.com/office/officeart/2005/8/layout/hierarchy1"/>
    <dgm:cxn modelId="{3211DB1F-3260-4363-8E59-36240B2813F2}" type="presParOf" srcId="{3988B3BE-B9B7-4401-8FA8-30D9DC89A400}" destId="{951796F6-152B-43E6-911B-78A3B2F929A7}" srcOrd="1" destOrd="0" presId="urn:microsoft.com/office/officeart/2005/8/layout/hierarchy1"/>
    <dgm:cxn modelId="{5731A86C-80D9-4455-BB64-0754F94B66F0}" type="presParOf" srcId="{1CBBDD30-F0B6-4126-977B-F9839644DCD9}" destId="{BC4BDC14-8A9B-498C-B8CD-92C11EEE3C99}" srcOrd="1" destOrd="0" presId="urn:microsoft.com/office/officeart/2005/8/layout/hierarchy1"/>
    <dgm:cxn modelId="{BA581915-EB29-4101-94DC-A1007243DE9A}" type="presParOf" srcId="{BC4BDC14-8A9B-498C-B8CD-92C11EEE3C99}" destId="{03A63417-1837-4D85-A15D-966E1F2B1C30}" srcOrd="0" destOrd="0" presId="urn:microsoft.com/office/officeart/2005/8/layout/hierarchy1"/>
    <dgm:cxn modelId="{B78BCB8B-27C9-4E21-B748-55882658F809}" type="presParOf" srcId="{BC4BDC14-8A9B-498C-B8CD-92C11EEE3C99}" destId="{58C0E808-163F-41D2-B7C3-301F0DA60EFA}" srcOrd="1" destOrd="0" presId="urn:microsoft.com/office/officeart/2005/8/layout/hierarchy1"/>
    <dgm:cxn modelId="{73EE1B61-8F83-46B3-83B5-CF0583125424}" type="presParOf" srcId="{58C0E808-163F-41D2-B7C3-301F0DA60EFA}" destId="{792A30E3-0A89-43B9-A3F0-BA65A5E42955}" srcOrd="0" destOrd="0" presId="urn:microsoft.com/office/officeart/2005/8/layout/hierarchy1"/>
    <dgm:cxn modelId="{DF401093-8998-49A9-A1D6-BEE959D19678}" type="presParOf" srcId="{792A30E3-0A89-43B9-A3F0-BA65A5E42955}" destId="{5933D41B-E91C-4A53-B50A-EA9E6C4AA51E}" srcOrd="0" destOrd="0" presId="urn:microsoft.com/office/officeart/2005/8/layout/hierarchy1"/>
    <dgm:cxn modelId="{97C3F729-2255-4DC0-944B-4472888CAB80}" type="presParOf" srcId="{792A30E3-0A89-43B9-A3F0-BA65A5E42955}" destId="{C5409C55-881F-439B-B7C2-C12B6474C683}" srcOrd="1" destOrd="0" presId="urn:microsoft.com/office/officeart/2005/8/layout/hierarchy1"/>
    <dgm:cxn modelId="{54248601-C8DB-4754-8A10-381DFA69CB67}" type="presParOf" srcId="{58C0E808-163F-41D2-B7C3-301F0DA60EFA}" destId="{E7BF3814-5677-48E2-A56D-724E901E1D8D}" srcOrd="1" destOrd="0" presId="urn:microsoft.com/office/officeart/2005/8/layout/hierarchy1"/>
    <dgm:cxn modelId="{88444622-17F3-429D-BF0A-B0CC131097FA}" type="presParOf" srcId="{39A26F6E-F389-4F29-B951-EB5C8E727A66}" destId="{14D18CC3-CB22-407D-BEEC-67EC98D12C42}" srcOrd="4" destOrd="0" presId="urn:microsoft.com/office/officeart/2005/8/layout/hierarchy1"/>
    <dgm:cxn modelId="{404DA481-0EC7-4C93-8478-A1412BB8A40F}" type="presParOf" srcId="{39A26F6E-F389-4F29-B951-EB5C8E727A66}" destId="{FB1C4A76-0076-4DCD-89A5-8EE48B25A2D6}" srcOrd="5" destOrd="0" presId="urn:microsoft.com/office/officeart/2005/8/layout/hierarchy1"/>
    <dgm:cxn modelId="{0590680C-9FB4-4FC9-B570-1E32F7525325}" type="presParOf" srcId="{FB1C4A76-0076-4DCD-89A5-8EE48B25A2D6}" destId="{08C90496-DDD7-4049-9522-E75CA641895B}" srcOrd="0" destOrd="0" presId="urn:microsoft.com/office/officeart/2005/8/layout/hierarchy1"/>
    <dgm:cxn modelId="{EF7B3C68-CC1B-4D28-93D7-AE412511F8D6}" type="presParOf" srcId="{08C90496-DDD7-4049-9522-E75CA641895B}" destId="{E82C02CB-81BE-4C8B-8CC6-B58EE4FD4BD7}" srcOrd="0" destOrd="0" presId="urn:microsoft.com/office/officeart/2005/8/layout/hierarchy1"/>
    <dgm:cxn modelId="{A8DA3F20-C614-409F-9DA6-32EDEBA7C44F}" type="presParOf" srcId="{08C90496-DDD7-4049-9522-E75CA641895B}" destId="{4DDA373B-48C2-48E4-A217-1A653DD6AEA2}" srcOrd="1" destOrd="0" presId="urn:microsoft.com/office/officeart/2005/8/layout/hierarchy1"/>
    <dgm:cxn modelId="{BD291F9B-107B-4D0F-8B32-89EEB8A17111}" type="presParOf" srcId="{FB1C4A76-0076-4DCD-89A5-8EE48B25A2D6}" destId="{8CC9611E-D5EB-4E01-9663-51DBCC3FEBF5}" srcOrd="1" destOrd="0" presId="urn:microsoft.com/office/officeart/2005/8/layout/hierarchy1"/>
    <dgm:cxn modelId="{637C4DA2-3A54-405F-B2D4-B609D4706E1F}" type="presParOf" srcId="{8CC9611E-D5EB-4E01-9663-51DBCC3FEBF5}" destId="{B473203B-8F2E-4B6A-9763-012D0A217E79}" srcOrd="0" destOrd="0" presId="urn:microsoft.com/office/officeart/2005/8/layout/hierarchy1"/>
    <dgm:cxn modelId="{D4FAEAEA-D5E6-4C02-868F-FF306F23A630}" type="presParOf" srcId="{8CC9611E-D5EB-4E01-9663-51DBCC3FEBF5}" destId="{A30023DB-285D-40B1-A992-9530749C756C}" srcOrd="1" destOrd="0" presId="urn:microsoft.com/office/officeart/2005/8/layout/hierarchy1"/>
    <dgm:cxn modelId="{52E29104-A39C-4CEA-A814-3C0E29653658}" type="presParOf" srcId="{A30023DB-285D-40B1-A992-9530749C756C}" destId="{0C02DFAC-C2D3-43A3-875D-5565646A98AF}" srcOrd="0" destOrd="0" presId="urn:microsoft.com/office/officeart/2005/8/layout/hierarchy1"/>
    <dgm:cxn modelId="{9F7053BF-E007-4618-966B-5B7AED1F8B09}" type="presParOf" srcId="{0C02DFAC-C2D3-43A3-875D-5565646A98AF}" destId="{4E9669C5-FC23-4945-A960-0053B8B0A6C5}" srcOrd="0" destOrd="0" presId="urn:microsoft.com/office/officeart/2005/8/layout/hierarchy1"/>
    <dgm:cxn modelId="{6DB19DD5-8085-408A-9110-331CABB770A6}" type="presParOf" srcId="{0C02DFAC-C2D3-43A3-875D-5565646A98AF}" destId="{4CFAC2A2-44FE-42B2-A600-53A9FA075913}" srcOrd="1" destOrd="0" presId="urn:microsoft.com/office/officeart/2005/8/layout/hierarchy1"/>
    <dgm:cxn modelId="{3D94BC0E-3884-4136-88CE-AC25A56942F5}" type="presParOf" srcId="{A30023DB-285D-40B1-A992-9530749C756C}" destId="{8BADB505-8C11-4255-95DA-D9960FEB2C21}" srcOrd="1" destOrd="0" presId="urn:microsoft.com/office/officeart/2005/8/layout/hierarchy1"/>
    <dgm:cxn modelId="{E725815A-E2CE-48E1-9FBC-A9BF5866D659}" type="presParOf" srcId="{8CC9611E-D5EB-4E01-9663-51DBCC3FEBF5}" destId="{8326196C-C008-499C-8945-B6821CF4D845}" srcOrd="2" destOrd="0" presId="urn:microsoft.com/office/officeart/2005/8/layout/hierarchy1"/>
    <dgm:cxn modelId="{AB1ADD03-354B-4708-A4D9-E591D1178D41}" type="presParOf" srcId="{8CC9611E-D5EB-4E01-9663-51DBCC3FEBF5}" destId="{C1E2D1FC-9A44-4864-A56F-6B809F9027FC}" srcOrd="3" destOrd="0" presId="urn:microsoft.com/office/officeart/2005/8/layout/hierarchy1"/>
    <dgm:cxn modelId="{EC8F0700-1D5C-4B57-89B3-4B640A40753F}" type="presParOf" srcId="{C1E2D1FC-9A44-4864-A56F-6B809F9027FC}" destId="{11FB11C0-9E80-47DD-A1E3-8A099A25A13E}" srcOrd="0" destOrd="0" presId="urn:microsoft.com/office/officeart/2005/8/layout/hierarchy1"/>
    <dgm:cxn modelId="{170BF3EA-EB38-4F6E-9EEB-E6349D2FEEE5}" type="presParOf" srcId="{11FB11C0-9E80-47DD-A1E3-8A099A25A13E}" destId="{71E17610-CB03-442F-8516-E2166CF52034}" srcOrd="0" destOrd="0" presId="urn:microsoft.com/office/officeart/2005/8/layout/hierarchy1"/>
    <dgm:cxn modelId="{7AB2DDEE-CDD1-440D-9A83-41990F6D3A56}" type="presParOf" srcId="{11FB11C0-9E80-47DD-A1E3-8A099A25A13E}" destId="{9CFF055C-BBE5-4B32-AF35-A1CA1AAF0272}" srcOrd="1" destOrd="0" presId="urn:microsoft.com/office/officeart/2005/8/layout/hierarchy1"/>
    <dgm:cxn modelId="{37A9BB95-52D6-40D0-BDFB-B9F0D4548807}" type="presParOf" srcId="{C1E2D1FC-9A44-4864-A56F-6B809F9027FC}" destId="{E9DD69EC-D730-4463-867D-3067CA47D129}" srcOrd="1" destOrd="0" presId="urn:microsoft.com/office/officeart/2005/8/layout/hierarchy1"/>
    <dgm:cxn modelId="{48DC2492-878C-4A85-851E-413EF95204C4}" type="presParOf" srcId="{8CC9611E-D5EB-4E01-9663-51DBCC3FEBF5}" destId="{0F147B79-3CD0-48A9-BCB8-24AE279484D1}" srcOrd="4" destOrd="0" presId="urn:microsoft.com/office/officeart/2005/8/layout/hierarchy1"/>
    <dgm:cxn modelId="{744995F4-F5AB-44F3-ACF4-C64F9A41DB6C}" type="presParOf" srcId="{8CC9611E-D5EB-4E01-9663-51DBCC3FEBF5}" destId="{C6D86F23-BAEE-46FB-84FB-A6F3982BA033}" srcOrd="5" destOrd="0" presId="urn:microsoft.com/office/officeart/2005/8/layout/hierarchy1"/>
    <dgm:cxn modelId="{C887CBD5-53F7-4A21-AE1D-5215EB88C1B0}" type="presParOf" srcId="{C6D86F23-BAEE-46FB-84FB-A6F3982BA033}" destId="{38CD10EE-65C3-4A8D-A246-68C1DB90B675}" srcOrd="0" destOrd="0" presId="urn:microsoft.com/office/officeart/2005/8/layout/hierarchy1"/>
    <dgm:cxn modelId="{D0BF9435-A97F-4C2A-AC79-1EE848183FD9}" type="presParOf" srcId="{38CD10EE-65C3-4A8D-A246-68C1DB90B675}" destId="{AE5ECA23-A06F-4AAB-8F08-17C1F7342518}" srcOrd="0" destOrd="0" presId="urn:microsoft.com/office/officeart/2005/8/layout/hierarchy1"/>
    <dgm:cxn modelId="{17ED87B0-77C6-426A-B713-38E3FB369E11}" type="presParOf" srcId="{38CD10EE-65C3-4A8D-A246-68C1DB90B675}" destId="{879E1F51-3299-49E4-9059-B95F8FD1D11C}" srcOrd="1" destOrd="0" presId="urn:microsoft.com/office/officeart/2005/8/layout/hierarchy1"/>
    <dgm:cxn modelId="{07358033-3C1B-4421-AE00-FC6C86EDB054}" type="presParOf" srcId="{C6D86F23-BAEE-46FB-84FB-A6F3982BA033}" destId="{490F3707-67FB-41E2-B88C-163D7D85C8CA}" srcOrd="1" destOrd="0" presId="urn:microsoft.com/office/officeart/2005/8/layout/hierarchy1"/>
    <dgm:cxn modelId="{930E3D24-2AAE-4EC0-8171-D429C1EBA932}" type="presParOf" srcId="{8CC9611E-D5EB-4E01-9663-51DBCC3FEBF5}" destId="{0E677E87-77C8-40DA-8D36-A56E6F3FAB73}" srcOrd="6" destOrd="0" presId="urn:microsoft.com/office/officeart/2005/8/layout/hierarchy1"/>
    <dgm:cxn modelId="{8AF5818F-5BF4-4096-BFAD-7E981A890B9D}" type="presParOf" srcId="{8CC9611E-D5EB-4E01-9663-51DBCC3FEBF5}" destId="{B0F28D7F-CF0B-4DEE-9D48-4A3E3F393980}" srcOrd="7" destOrd="0" presId="urn:microsoft.com/office/officeart/2005/8/layout/hierarchy1"/>
    <dgm:cxn modelId="{FAD4924A-A83A-48DC-B226-82CCB4F40A77}" type="presParOf" srcId="{B0F28D7F-CF0B-4DEE-9D48-4A3E3F393980}" destId="{A60EE5CC-7AF5-40D0-8EDB-E745E76B4E32}" srcOrd="0" destOrd="0" presId="urn:microsoft.com/office/officeart/2005/8/layout/hierarchy1"/>
    <dgm:cxn modelId="{1E27EA4B-AE83-45D8-8DFA-C1C2CFE24E62}" type="presParOf" srcId="{A60EE5CC-7AF5-40D0-8EDB-E745E76B4E32}" destId="{0AA99DB4-BBF9-4EF6-9D90-3EEF9689F220}" srcOrd="0" destOrd="0" presId="urn:microsoft.com/office/officeart/2005/8/layout/hierarchy1"/>
    <dgm:cxn modelId="{BA93FB94-8222-4A86-9597-D7219574A7D5}" type="presParOf" srcId="{A60EE5CC-7AF5-40D0-8EDB-E745E76B4E32}" destId="{AC7E2311-3864-492C-988D-A7C1ECD3FAF4}" srcOrd="1" destOrd="0" presId="urn:microsoft.com/office/officeart/2005/8/layout/hierarchy1"/>
    <dgm:cxn modelId="{FBF6E0C5-BCCB-4D13-B7CF-C89327721D28}" type="presParOf" srcId="{B0F28D7F-CF0B-4DEE-9D48-4A3E3F393980}" destId="{9EDA7E39-7361-4D32-B06D-D723BBC9778B}" srcOrd="1" destOrd="0" presId="urn:microsoft.com/office/officeart/2005/8/layout/hierarchy1"/>
    <dgm:cxn modelId="{58BEB05A-A1E8-476A-9B87-CE22446AE9F2}" type="presParOf" srcId="{9EDA7E39-7361-4D32-B06D-D723BBC9778B}" destId="{98EFE925-F4CF-44AE-8A33-88313AF5B201}" srcOrd="0" destOrd="0" presId="urn:microsoft.com/office/officeart/2005/8/layout/hierarchy1"/>
    <dgm:cxn modelId="{5C29E439-08DB-4962-AE2D-5A65CEB563A8}" type="presParOf" srcId="{9EDA7E39-7361-4D32-B06D-D723BBC9778B}" destId="{9DA97FE0-D8DC-40F3-9760-89624B941206}" srcOrd="1" destOrd="0" presId="urn:microsoft.com/office/officeart/2005/8/layout/hierarchy1"/>
    <dgm:cxn modelId="{F7C0F893-383D-4C90-B6B7-60922193F011}" type="presParOf" srcId="{9DA97FE0-D8DC-40F3-9760-89624B941206}" destId="{44E77E92-180D-49B7-8692-45B79C38263B}" srcOrd="0" destOrd="0" presId="urn:microsoft.com/office/officeart/2005/8/layout/hierarchy1"/>
    <dgm:cxn modelId="{AB33F7E1-A264-4C85-8BC2-CC87A2E30981}" type="presParOf" srcId="{44E77E92-180D-49B7-8692-45B79C38263B}" destId="{B04E014C-40FE-44E9-955E-982D1432F315}" srcOrd="0" destOrd="0" presId="urn:microsoft.com/office/officeart/2005/8/layout/hierarchy1"/>
    <dgm:cxn modelId="{57F67922-1145-4AA3-BEE9-43CA33E7BCE6}" type="presParOf" srcId="{44E77E92-180D-49B7-8692-45B79C38263B}" destId="{BEB310AA-9FC5-496D-B433-117AF24D2AA7}" srcOrd="1" destOrd="0" presId="urn:microsoft.com/office/officeart/2005/8/layout/hierarchy1"/>
    <dgm:cxn modelId="{2A9BA217-4F63-4B4A-8A9E-FFF322AA1FC6}" type="presParOf" srcId="{9DA97FE0-D8DC-40F3-9760-89624B941206}" destId="{20F75AA6-00A8-4C19-BF82-30F02F3F2456}" srcOrd="1" destOrd="0" presId="urn:microsoft.com/office/officeart/2005/8/layout/hierarchy1"/>
    <dgm:cxn modelId="{551CCDA8-0E3E-4CA3-A639-EFD3F94F3A43}" type="presParOf" srcId="{9EDA7E39-7361-4D32-B06D-D723BBC9778B}" destId="{3E100676-F2FC-474B-981C-3546B1467F51}" srcOrd="2" destOrd="0" presId="urn:microsoft.com/office/officeart/2005/8/layout/hierarchy1"/>
    <dgm:cxn modelId="{1981728F-4A1D-46B1-8108-6D8EED941843}" type="presParOf" srcId="{9EDA7E39-7361-4D32-B06D-D723BBC9778B}" destId="{72F70D81-014F-44A8-A46C-F16BF1B7835F}" srcOrd="3" destOrd="0" presId="urn:microsoft.com/office/officeart/2005/8/layout/hierarchy1"/>
    <dgm:cxn modelId="{5881ED3E-D156-4799-BA69-D27E30B0AC9E}" type="presParOf" srcId="{72F70D81-014F-44A8-A46C-F16BF1B7835F}" destId="{4B49B5CB-EA53-4167-A1C3-8767C17416F4}" srcOrd="0" destOrd="0" presId="urn:microsoft.com/office/officeart/2005/8/layout/hierarchy1"/>
    <dgm:cxn modelId="{61D2A474-7CE6-4429-BE79-3E01C73C6B85}" type="presParOf" srcId="{4B49B5CB-EA53-4167-A1C3-8767C17416F4}" destId="{14CA2598-640A-43D7-A553-7F84E84B3CE1}" srcOrd="0" destOrd="0" presId="urn:microsoft.com/office/officeart/2005/8/layout/hierarchy1"/>
    <dgm:cxn modelId="{58EEBBD4-B1C2-472D-9FA4-BCDBFCBA5301}" type="presParOf" srcId="{4B49B5CB-EA53-4167-A1C3-8767C17416F4}" destId="{07266FEA-357C-47CC-B184-ECAFF0381133}" srcOrd="1" destOrd="0" presId="urn:microsoft.com/office/officeart/2005/8/layout/hierarchy1"/>
    <dgm:cxn modelId="{EA870493-ED07-440C-BE56-3DFCD449AA92}" type="presParOf" srcId="{72F70D81-014F-44A8-A46C-F16BF1B7835F}" destId="{B09C2A16-4806-4F2F-BA3A-90825D2B7BB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E35C709-11ED-41DC-A3A4-44EC61154756}" type="doc">
      <dgm:prSet loTypeId="urn:microsoft.com/office/officeart/2005/8/layout/radial5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DBEEF2F4-3C1E-4407-AD6F-7B2ED54DEE2B}">
      <dgm:prSet phldrT="[文字]"/>
      <dgm:spPr/>
      <dgm:t>
        <a:bodyPr/>
        <a:lstStyle/>
        <a:p>
          <a:r>
            <a:rPr lang="en-US" altLang="zh-TW" dirty="0" smtClean="0"/>
            <a:t>marlin</a:t>
          </a:r>
          <a:endParaRPr lang="zh-TW" altLang="en-US" dirty="0"/>
        </a:p>
      </dgm:t>
    </dgm:pt>
    <dgm:pt modelId="{05166162-6B5C-4384-9957-49E5E71F0710}" type="parTrans" cxnId="{B1D1F58B-4350-4A7C-AD44-04353F36D976}">
      <dgm:prSet/>
      <dgm:spPr/>
      <dgm:t>
        <a:bodyPr/>
        <a:lstStyle/>
        <a:p>
          <a:endParaRPr lang="zh-TW" altLang="en-US"/>
        </a:p>
      </dgm:t>
    </dgm:pt>
    <dgm:pt modelId="{F8583BFB-3793-4972-87AF-CB96F444D6CD}" type="sibTrans" cxnId="{B1D1F58B-4350-4A7C-AD44-04353F36D976}">
      <dgm:prSet/>
      <dgm:spPr/>
      <dgm:t>
        <a:bodyPr/>
        <a:lstStyle/>
        <a:p>
          <a:endParaRPr lang="zh-TW" altLang="en-US"/>
        </a:p>
      </dgm:t>
    </dgm:pt>
    <dgm:pt modelId="{D0F64DB3-15F5-421E-8647-9D1045278CF3}">
      <dgm:prSet phldrT="[文字]"/>
      <dgm:spPr/>
      <dgm:t>
        <a:bodyPr/>
        <a:lstStyle/>
        <a:p>
          <a:r>
            <a:rPr lang="zh-TW" altLang="en-US" dirty="0" smtClean="0"/>
            <a:t>驅動控制板</a:t>
          </a:r>
          <a:endParaRPr lang="zh-TW" altLang="en-US" dirty="0"/>
        </a:p>
      </dgm:t>
    </dgm:pt>
    <dgm:pt modelId="{B456A2B7-D970-4ABF-91BD-396A06E5FD8A}" type="parTrans" cxnId="{33A0536F-7FD9-4964-9C54-85FF70694B30}">
      <dgm:prSet/>
      <dgm:spPr/>
      <dgm:t>
        <a:bodyPr/>
        <a:lstStyle/>
        <a:p>
          <a:endParaRPr lang="zh-TW" altLang="en-US"/>
        </a:p>
      </dgm:t>
    </dgm:pt>
    <dgm:pt modelId="{7CCA8557-5639-4D95-B8E7-BC613F866B43}" type="sibTrans" cxnId="{33A0536F-7FD9-4964-9C54-85FF70694B30}">
      <dgm:prSet/>
      <dgm:spPr/>
      <dgm:t>
        <a:bodyPr/>
        <a:lstStyle/>
        <a:p>
          <a:endParaRPr lang="zh-TW" altLang="en-US"/>
        </a:p>
      </dgm:t>
    </dgm:pt>
    <dgm:pt modelId="{BA067850-FDB5-4711-BC80-F519FD354891}">
      <dgm:prSet phldrT="[文字]"/>
      <dgm:spPr/>
      <dgm:t>
        <a:bodyPr/>
        <a:lstStyle/>
        <a:p>
          <a:r>
            <a:rPr lang="zh-TW" altLang="en-US" dirty="0" smtClean="0"/>
            <a:t>控制擠出頭溫度</a:t>
          </a:r>
          <a:endParaRPr lang="zh-TW" altLang="en-US" dirty="0"/>
        </a:p>
      </dgm:t>
    </dgm:pt>
    <dgm:pt modelId="{4A27FADA-113D-45C6-A8CF-FD55CC7FB4D3}" type="parTrans" cxnId="{0FCB36BF-9D2F-4EF7-8E00-5E3EBD6A1ABC}">
      <dgm:prSet/>
      <dgm:spPr/>
      <dgm:t>
        <a:bodyPr/>
        <a:lstStyle/>
        <a:p>
          <a:endParaRPr lang="zh-TW" altLang="en-US"/>
        </a:p>
      </dgm:t>
    </dgm:pt>
    <dgm:pt modelId="{BBEE2B1B-7A70-46E1-B174-AD03E6540BC6}" type="sibTrans" cxnId="{0FCB36BF-9D2F-4EF7-8E00-5E3EBD6A1ABC}">
      <dgm:prSet/>
      <dgm:spPr/>
      <dgm:t>
        <a:bodyPr/>
        <a:lstStyle/>
        <a:p>
          <a:endParaRPr lang="zh-TW" altLang="en-US"/>
        </a:p>
      </dgm:t>
    </dgm:pt>
    <dgm:pt modelId="{42D38E22-4A70-4C2A-BD2A-535AA19B0E44}">
      <dgm:prSet phldrT="[文字]"/>
      <dgm:spPr/>
      <dgm:t>
        <a:bodyPr/>
        <a:lstStyle/>
        <a:p>
          <a:r>
            <a:rPr lang="zh-TW" altLang="en-US" dirty="0" smtClean="0"/>
            <a:t>控制步進馬達</a:t>
          </a:r>
          <a:endParaRPr lang="zh-TW" altLang="en-US" dirty="0"/>
        </a:p>
      </dgm:t>
    </dgm:pt>
    <dgm:pt modelId="{86E9C3EA-2677-4CBF-893B-010ABD72CE5A}" type="parTrans" cxnId="{2606AA64-8117-4DFD-877C-B81AC4BC3B20}">
      <dgm:prSet/>
      <dgm:spPr/>
      <dgm:t>
        <a:bodyPr/>
        <a:lstStyle/>
        <a:p>
          <a:endParaRPr lang="zh-TW" altLang="en-US"/>
        </a:p>
      </dgm:t>
    </dgm:pt>
    <dgm:pt modelId="{FF3EB154-FF07-4C67-ACE8-386B874BAA15}" type="sibTrans" cxnId="{2606AA64-8117-4DFD-877C-B81AC4BC3B20}">
      <dgm:prSet/>
      <dgm:spPr/>
      <dgm:t>
        <a:bodyPr/>
        <a:lstStyle/>
        <a:p>
          <a:endParaRPr lang="zh-TW" altLang="en-US"/>
        </a:p>
      </dgm:t>
    </dgm:pt>
    <dgm:pt modelId="{907DDAF0-FFD0-441C-A86A-CDEBA17A1926}">
      <dgm:prSet phldrT="[文字]"/>
      <dgm:spPr/>
      <dgm:t>
        <a:bodyPr/>
        <a:lstStyle/>
        <a:p>
          <a:r>
            <a:rPr lang="zh-TW" altLang="en-US" dirty="0" smtClean="0"/>
            <a:t>讀取</a:t>
          </a:r>
          <a:r>
            <a:rPr lang="en-US" altLang="zh-TW" dirty="0" smtClean="0"/>
            <a:t>g-code</a:t>
          </a:r>
          <a:r>
            <a:rPr lang="zh-TW" altLang="en-US" dirty="0" smtClean="0"/>
            <a:t>執行列印</a:t>
          </a:r>
          <a:endParaRPr lang="zh-TW" altLang="en-US" dirty="0"/>
        </a:p>
      </dgm:t>
    </dgm:pt>
    <dgm:pt modelId="{DAFF216E-1398-4ECF-8764-4865A99739B1}" type="parTrans" cxnId="{98AD88E0-B5A2-43A9-8410-C5B3A94A606E}">
      <dgm:prSet/>
      <dgm:spPr/>
      <dgm:t>
        <a:bodyPr/>
        <a:lstStyle/>
        <a:p>
          <a:endParaRPr lang="zh-TW" altLang="en-US"/>
        </a:p>
      </dgm:t>
    </dgm:pt>
    <dgm:pt modelId="{1425325D-BDBE-4728-8DC2-C4D8C875285C}" type="sibTrans" cxnId="{98AD88E0-B5A2-43A9-8410-C5B3A94A606E}">
      <dgm:prSet/>
      <dgm:spPr/>
      <dgm:t>
        <a:bodyPr/>
        <a:lstStyle/>
        <a:p>
          <a:endParaRPr lang="zh-TW" altLang="en-US"/>
        </a:p>
      </dgm:t>
    </dgm:pt>
    <dgm:pt modelId="{A4DE6389-960A-42BA-872B-F4B610398773}">
      <dgm:prSet/>
      <dgm:spPr/>
      <dgm:t>
        <a:bodyPr/>
        <a:lstStyle/>
        <a:p>
          <a:r>
            <a:rPr lang="zh-TW" altLang="en-US" dirty="0" smtClean="0"/>
            <a:t>讀取</a:t>
          </a:r>
          <a:r>
            <a:rPr lang="en-US" altLang="zh-TW" dirty="0" smtClean="0"/>
            <a:t>SD</a:t>
          </a:r>
          <a:r>
            <a:rPr lang="zh-TW" altLang="en-US" dirty="0" smtClean="0"/>
            <a:t>卡資料</a:t>
          </a:r>
          <a:endParaRPr lang="zh-TW" altLang="en-US" dirty="0"/>
        </a:p>
      </dgm:t>
    </dgm:pt>
    <dgm:pt modelId="{DCCEFA05-7845-4021-9AEF-B14C03551424}" type="parTrans" cxnId="{DC0B4732-A119-4F5B-BE23-2C54FE21007A}">
      <dgm:prSet/>
      <dgm:spPr/>
      <dgm:t>
        <a:bodyPr/>
        <a:lstStyle/>
        <a:p>
          <a:endParaRPr lang="zh-TW" altLang="en-US"/>
        </a:p>
      </dgm:t>
    </dgm:pt>
    <dgm:pt modelId="{4E41C2D8-D484-454B-A2AD-C1B0746A66B8}" type="sibTrans" cxnId="{DC0B4732-A119-4F5B-BE23-2C54FE21007A}">
      <dgm:prSet/>
      <dgm:spPr/>
      <dgm:t>
        <a:bodyPr/>
        <a:lstStyle/>
        <a:p>
          <a:endParaRPr lang="zh-TW" altLang="en-US"/>
        </a:p>
      </dgm:t>
    </dgm:pt>
    <dgm:pt modelId="{0D83A7D9-C7C3-47BD-85EE-2E20638B6A20}" type="pres">
      <dgm:prSet presAssocID="{9E35C709-11ED-41DC-A3A4-44EC61154756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503AEA82-D70F-40B7-9F98-BE381B594349}" type="pres">
      <dgm:prSet presAssocID="{DBEEF2F4-3C1E-4407-AD6F-7B2ED54DEE2B}" presName="centerShape" presStyleLbl="node0" presStyleIdx="0" presStyleCnt="1"/>
      <dgm:spPr/>
      <dgm:t>
        <a:bodyPr/>
        <a:lstStyle/>
        <a:p>
          <a:endParaRPr lang="zh-TW" altLang="en-US"/>
        </a:p>
      </dgm:t>
    </dgm:pt>
    <dgm:pt modelId="{6034A710-6C4F-49AE-A090-13D5E76BAA94}" type="pres">
      <dgm:prSet presAssocID="{B456A2B7-D970-4ABF-91BD-396A06E5FD8A}" presName="parTrans" presStyleLbl="sibTrans2D1" presStyleIdx="0" presStyleCnt="5"/>
      <dgm:spPr/>
      <dgm:t>
        <a:bodyPr/>
        <a:lstStyle/>
        <a:p>
          <a:endParaRPr lang="zh-TW" altLang="en-US"/>
        </a:p>
      </dgm:t>
    </dgm:pt>
    <dgm:pt modelId="{7F29DE16-B98B-4009-8DCE-D59992C6DEE0}" type="pres">
      <dgm:prSet presAssocID="{B456A2B7-D970-4ABF-91BD-396A06E5FD8A}" presName="connectorText" presStyleLbl="sibTrans2D1" presStyleIdx="0" presStyleCnt="5"/>
      <dgm:spPr/>
      <dgm:t>
        <a:bodyPr/>
        <a:lstStyle/>
        <a:p>
          <a:endParaRPr lang="zh-TW" altLang="en-US"/>
        </a:p>
      </dgm:t>
    </dgm:pt>
    <dgm:pt modelId="{A0677036-3BC5-457A-BAF6-707CBCE3E749}" type="pres">
      <dgm:prSet presAssocID="{D0F64DB3-15F5-421E-8647-9D1045278CF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C4BB156D-E0BE-4A9E-B0AF-44CEBC40B2B5}" type="pres">
      <dgm:prSet presAssocID="{4A27FADA-113D-45C6-A8CF-FD55CC7FB4D3}" presName="parTrans" presStyleLbl="sibTrans2D1" presStyleIdx="1" presStyleCnt="5"/>
      <dgm:spPr/>
      <dgm:t>
        <a:bodyPr/>
        <a:lstStyle/>
        <a:p>
          <a:endParaRPr lang="zh-TW" altLang="en-US"/>
        </a:p>
      </dgm:t>
    </dgm:pt>
    <dgm:pt modelId="{09E88DCD-58E2-4FDF-9353-B44DA812C50D}" type="pres">
      <dgm:prSet presAssocID="{4A27FADA-113D-45C6-A8CF-FD55CC7FB4D3}" presName="connectorText" presStyleLbl="sibTrans2D1" presStyleIdx="1" presStyleCnt="5"/>
      <dgm:spPr/>
      <dgm:t>
        <a:bodyPr/>
        <a:lstStyle/>
        <a:p>
          <a:endParaRPr lang="zh-TW" altLang="en-US"/>
        </a:p>
      </dgm:t>
    </dgm:pt>
    <dgm:pt modelId="{6042CE56-4C3E-4105-A22C-ABF63F81728D}" type="pres">
      <dgm:prSet presAssocID="{BA067850-FDB5-4711-BC80-F519FD35489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1CB8B02-1661-41AE-85B4-28E977A87641}" type="pres">
      <dgm:prSet presAssocID="{DCCEFA05-7845-4021-9AEF-B14C03551424}" presName="parTrans" presStyleLbl="sibTrans2D1" presStyleIdx="2" presStyleCnt="5"/>
      <dgm:spPr/>
      <dgm:t>
        <a:bodyPr/>
        <a:lstStyle/>
        <a:p>
          <a:endParaRPr lang="zh-TW" altLang="en-US"/>
        </a:p>
      </dgm:t>
    </dgm:pt>
    <dgm:pt modelId="{99C02966-CAFC-42F6-8DD2-E68AFF940B07}" type="pres">
      <dgm:prSet presAssocID="{DCCEFA05-7845-4021-9AEF-B14C03551424}" presName="connectorText" presStyleLbl="sibTrans2D1" presStyleIdx="2" presStyleCnt="5"/>
      <dgm:spPr/>
      <dgm:t>
        <a:bodyPr/>
        <a:lstStyle/>
        <a:p>
          <a:endParaRPr lang="zh-TW" altLang="en-US"/>
        </a:p>
      </dgm:t>
    </dgm:pt>
    <dgm:pt modelId="{3C780E0E-3930-4E9D-A145-1CE9363D6DEC}" type="pres">
      <dgm:prSet presAssocID="{A4DE6389-960A-42BA-872B-F4B610398773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B940BF2-379A-4BDD-BB68-3D75BC81295C}" type="pres">
      <dgm:prSet presAssocID="{86E9C3EA-2677-4CBF-893B-010ABD72CE5A}" presName="parTrans" presStyleLbl="sibTrans2D1" presStyleIdx="3" presStyleCnt="5"/>
      <dgm:spPr/>
      <dgm:t>
        <a:bodyPr/>
        <a:lstStyle/>
        <a:p>
          <a:endParaRPr lang="zh-TW" altLang="en-US"/>
        </a:p>
      </dgm:t>
    </dgm:pt>
    <dgm:pt modelId="{8BDCC155-B978-4E64-A454-476BC9F1B36B}" type="pres">
      <dgm:prSet presAssocID="{86E9C3EA-2677-4CBF-893B-010ABD72CE5A}" presName="connectorText" presStyleLbl="sibTrans2D1" presStyleIdx="3" presStyleCnt="5"/>
      <dgm:spPr/>
      <dgm:t>
        <a:bodyPr/>
        <a:lstStyle/>
        <a:p>
          <a:endParaRPr lang="zh-TW" altLang="en-US"/>
        </a:p>
      </dgm:t>
    </dgm:pt>
    <dgm:pt modelId="{93A1502A-75AD-4495-A103-0D93D7FA81CA}" type="pres">
      <dgm:prSet presAssocID="{42D38E22-4A70-4C2A-BD2A-535AA19B0E4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D07ECEBE-7D59-436E-ACE6-1D0E050A699E}" type="pres">
      <dgm:prSet presAssocID="{DAFF216E-1398-4ECF-8764-4865A99739B1}" presName="parTrans" presStyleLbl="sibTrans2D1" presStyleIdx="4" presStyleCnt="5"/>
      <dgm:spPr/>
      <dgm:t>
        <a:bodyPr/>
        <a:lstStyle/>
        <a:p>
          <a:endParaRPr lang="zh-TW" altLang="en-US"/>
        </a:p>
      </dgm:t>
    </dgm:pt>
    <dgm:pt modelId="{DF2CFC5C-A926-4058-A86A-2C496685B0C1}" type="pres">
      <dgm:prSet presAssocID="{DAFF216E-1398-4ECF-8764-4865A99739B1}" presName="connectorText" presStyleLbl="sibTrans2D1" presStyleIdx="4" presStyleCnt="5"/>
      <dgm:spPr/>
      <dgm:t>
        <a:bodyPr/>
        <a:lstStyle/>
        <a:p>
          <a:endParaRPr lang="zh-TW" altLang="en-US"/>
        </a:p>
      </dgm:t>
    </dgm:pt>
    <dgm:pt modelId="{87E88AC9-F2FB-445C-8156-BB1743D174EA}" type="pres">
      <dgm:prSet presAssocID="{907DDAF0-FFD0-441C-A86A-CDEBA17A192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2F6B924-CE4D-4B92-8521-A7A8F70D2089}" type="presOf" srcId="{DCCEFA05-7845-4021-9AEF-B14C03551424}" destId="{81CB8B02-1661-41AE-85B4-28E977A87641}" srcOrd="0" destOrd="0" presId="urn:microsoft.com/office/officeart/2005/8/layout/radial5"/>
    <dgm:cxn modelId="{0FCB36BF-9D2F-4EF7-8E00-5E3EBD6A1ABC}" srcId="{DBEEF2F4-3C1E-4407-AD6F-7B2ED54DEE2B}" destId="{BA067850-FDB5-4711-BC80-F519FD354891}" srcOrd="1" destOrd="0" parTransId="{4A27FADA-113D-45C6-A8CF-FD55CC7FB4D3}" sibTransId="{BBEE2B1B-7A70-46E1-B174-AD03E6540BC6}"/>
    <dgm:cxn modelId="{E5E14600-1F51-4E8D-A5D0-294928463FC7}" type="presOf" srcId="{D0F64DB3-15F5-421E-8647-9D1045278CF3}" destId="{A0677036-3BC5-457A-BAF6-707CBCE3E749}" srcOrd="0" destOrd="0" presId="urn:microsoft.com/office/officeart/2005/8/layout/radial5"/>
    <dgm:cxn modelId="{40069C9F-C12C-441F-8E8C-DFD046ED0C92}" type="presOf" srcId="{86E9C3EA-2677-4CBF-893B-010ABD72CE5A}" destId="{4B940BF2-379A-4BDD-BB68-3D75BC81295C}" srcOrd="0" destOrd="0" presId="urn:microsoft.com/office/officeart/2005/8/layout/radial5"/>
    <dgm:cxn modelId="{33A0536F-7FD9-4964-9C54-85FF70694B30}" srcId="{DBEEF2F4-3C1E-4407-AD6F-7B2ED54DEE2B}" destId="{D0F64DB3-15F5-421E-8647-9D1045278CF3}" srcOrd="0" destOrd="0" parTransId="{B456A2B7-D970-4ABF-91BD-396A06E5FD8A}" sibTransId="{7CCA8557-5639-4D95-B8E7-BC613F866B43}"/>
    <dgm:cxn modelId="{7396C0C6-043B-47DD-8C1D-8AFF1E3D144D}" type="presOf" srcId="{86E9C3EA-2677-4CBF-893B-010ABD72CE5A}" destId="{8BDCC155-B978-4E64-A454-476BC9F1B36B}" srcOrd="1" destOrd="0" presId="urn:microsoft.com/office/officeart/2005/8/layout/radial5"/>
    <dgm:cxn modelId="{E95706A4-D2F9-4FF5-A016-769292B8C2E5}" type="presOf" srcId="{DAFF216E-1398-4ECF-8764-4865A99739B1}" destId="{D07ECEBE-7D59-436E-ACE6-1D0E050A699E}" srcOrd="0" destOrd="0" presId="urn:microsoft.com/office/officeart/2005/8/layout/radial5"/>
    <dgm:cxn modelId="{16605ECF-C48E-47E1-9F12-2640C320A2DC}" type="presOf" srcId="{DCCEFA05-7845-4021-9AEF-B14C03551424}" destId="{99C02966-CAFC-42F6-8DD2-E68AFF940B07}" srcOrd="1" destOrd="0" presId="urn:microsoft.com/office/officeart/2005/8/layout/radial5"/>
    <dgm:cxn modelId="{B1D1F58B-4350-4A7C-AD44-04353F36D976}" srcId="{9E35C709-11ED-41DC-A3A4-44EC61154756}" destId="{DBEEF2F4-3C1E-4407-AD6F-7B2ED54DEE2B}" srcOrd="0" destOrd="0" parTransId="{05166162-6B5C-4384-9957-49E5E71F0710}" sibTransId="{F8583BFB-3793-4972-87AF-CB96F444D6CD}"/>
    <dgm:cxn modelId="{B98A572C-677A-46D2-A0FF-3D0147875F7C}" type="presOf" srcId="{9E35C709-11ED-41DC-A3A4-44EC61154756}" destId="{0D83A7D9-C7C3-47BD-85EE-2E20638B6A20}" srcOrd="0" destOrd="0" presId="urn:microsoft.com/office/officeart/2005/8/layout/radial5"/>
    <dgm:cxn modelId="{F9E8FC53-F6E9-48BE-BB01-9875DDACAC58}" type="presOf" srcId="{4A27FADA-113D-45C6-A8CF-FD55CC7FB4D3}" destId="{09E88DCD-58E2-4FDF-9353-B44DA812C50D}" srcOrd="1" destOrd="0" presId="urn:microsoft.com/office/officeart/2005/8/layout/radial5"/>
    <dgm:cxn modelId="{A4688FD9-1E92-4EA3-B5B6-8E71C20B761B}" type="presOf" srcId="{DBEEF2F4-3C1E-4407-AD6F-7B2ED54DEE2B}" destId="{503AEA82-D70F-40B7-9F98-BE381B594349}" srcOrd="0" destOrd="0" presId="urn:microsoft.com/office/officeart/2005/8/layout/radial5"/>
    <dgm:cxn modelId="{1405E670-EAC0-4809-8E5D-73F074BFC71A}" type="presOf" srcId="{42D38E22-4A70-4C2A-BD2A-535AA19B0E44}" destId="{93A1502A-75AD-4495-A103-0D93D7FA81CA}" srcOrd="0" destOrd="0" presId="urn:microsoft.com/office/officeart/2005/8/layout/radial5"/>
    <dgm:cxn modelId="{98AD88E0-B5A2-43A9-8410-C5B3A94A606E}" srcId="{DBEEF2F4-3C1E-4407-AD6F-7B2ED54DEE2B}" destId="{907DDAF0-FFD0-441C-A86A-CDEBA17A1926}" srcOrd="4" destOrd="0" parTransId="{DAFF216E-1398-4ECF-8764-4865A99739B1}" sibTransId="{1425325D-BDBE-4728-8DC2-C4D8C875285C}"/>
    <dgm:cxn modelId="{662D678D-54BB-4DBB-8A31-B08AB05F7E66}" type="presOf" srcId="{B456A2B7-D970-4ABF-91BD-396A06E5FD8A}" destId="{7F29DE16-B98B-4009-8DCE-D59992C6DEE0}" srcOrd="1" destOrd="0" presId="urn:microsoft.com/office/officeart/2005/8/layout/radial5"/>
    <dgm:cxn modelId="{D511AB22-C748-4433-AF8F-81AEADBF93AD}" type="presOf" srcId="{B456A2B7-D970-4ABF-91BD-396A06E5FD8A}" destId="{6034A710-6C4F-49AE-A090-13D5E76BAA94}" srcOrd="0" destOrd="0" presId="urn:microsoft.com/office/officeart/2005/8/layout/radial5"/>
    <dgm:cxn modelId="{0BBEBDD7-59E2-4BCF-AA71-FB566609D73C}" type="presOf" srcId="{BA067850-FDB5-4711-BC80-F519FD354891}" destId="{6042CE56-4C3E-4105-A22C-ABF63F81728D}" srcOrd="0" destOrd="0" presId="urn:microsoft.com/office/officeart/2005/8/layout/radial5"/>
    <dgm:cxn modelId="{7EE273F1-86C9-4A24-A302-2123140CB1D6}" type="presOf" srcId="{A4DE6389-960A-42BA-872B-F4B610398773}" destId="{3C780E0E-3930-4E9D-A145-1CE9363D6DEC}" srcOrd="0" destOrd="0" presId="urn:microsoft.com/office/officeart/2005/8/layout/radial5"/>
    <dgm:cxn modelId="{9131E1CB-0B22-45EF-B3B0-E82589BBB32C}" type="presOf" srcId="{4A27FADA-113D-45C6-A8CF-FD55CC7FB4D3}" destId="{C4BB156D-E0BE-4A9E-B0AF-44CEBC40B2B5}" srcOrd="0" destOrd="0" presId="urn:microsoft.com/office/officeart/2005/8/layout/radial5"/>
    <dgm:cxn modelId="{50A9CDEF-391C-4E59-96B3-8D1C18D2C417}" type="presOf" srcId="{DAFF216E-1398-4ECF-8764-4865A99739B1}" destId="{DF2CFC5C-A926-4058-A86A-2C496685B0C1}" srcOrd="1" destOrd="0" presId="urn:microsoft.com/office/officeart/2005/8/layout/radial5"/>
    <dgm:cxn modelId="{8CFE40E2-86EB-4A78-A114-51037EC33BAD}" type="presOf" srcId="{907DDAF0-FFD0-441C-A86A-CDEBA17A1926}" destId="{87E88AC9-F2FB-445C-8156-BB1743D174EA}" srcOrd="0" destOrd="0" presId="urn:microsoft.com/office/officeart/2005/8/layout/radial5"/>
    <dgm:cxn modelId="{2606AA64-8117-4DFD-877C-B81AC4BC3B20}" srcId="{DBEEF2F4-3C1E-4407-AD6F-7B2ED54DEE2B}" destId="{42D38E22-4A70-4C2A-BD2A-535AA19B0E44}" srcOrd="3" destOrd="0" parTransId="{86E9C3EA-2677-4CBF-893B-010ABD72CE5A}" sibTransId="{FF3EB154-FF07-4C67-ACE8-386B874BAA15}"/>
    <dgm:cxn modelId="{DC0B4732-A119-4F5B-BE23-2C54FE21007A}" srcId="{DBEEF2F4-3C1E-4407-AD6F-7B2ED54DEE2B}" destId="{A4DE6389-960A-42BA-872B-F4B610398773}" srcOrd="2" destOrd="0" parTransId="{DCCEFA05-7845-4021-9AEF-B14C03551424}" sibTransId="{4E41C2D8-D484-454B-A2AD-C1B0746A66B8}"/>
    <dgm:cxn modelId="{72EA8D7A-27D3-4D20-AC9B-2535590079D4}" type="presParOf" srcId="{0D83A7D9-C7C3-47BD-85EE-2E20638B6A20}" destId="{503AEA82-D70F-40B7-9F98-BE381B594349}" srcOrd="0" destOrd="0" presId="urn:microsoft.com/office/officeart/2005/8/layout/radial5"/>
    <dgm:cxn modelId="{4050D510-2A83-489B-AB7A-A8028A03F5AC}" type="presParOf" srcId="{0D83A7D9-C7C3-47BD-85EE-2E20638B6A20}" destId="{6034A710-6C4F-49AE-A090-13D5E76BAA94}" srcOrd="1" destOrd="0" presId="urn:microsoft.com/office/officeart/2005/8/layout/radial5"/>
    <dgm:cxn modelId="{FA88AAEA-E933-4AC1-BA9A-9B7CA313B399}" type="presParOf" srcId="{6034A710-6C4F-49AE-A090-13D5E76BAA94}" destId="{7F29DE16-B98B-4009-8DCE-D59992C6DEE0}" srcOrd="0" destOrd="0" presId="urn:microsoft.com/office/officeart/2005/8/layout/radial5"/>
    <dgm:cxn modelId="{6E073677-BB78-4673-9C16-01766FF5E500}" type="presParOf" srcId="{0D83A7D9-C7C3-47BD-85EE-2E20638B6A20}" destId="{A0677036-3BC5-457A-BAF6-707CBCE3E749}" srcOrd="2" destOrd="0" presId="urn:microsoft.com/office/officeart/2005/8/layout/radial5"/>
    <dgm:cxn modelId="{9CEA344C-9943-41AA-A084-D4F9DB22D3FB}" type="presParOf" srcId="{0D83A7D9-C7C3-47BD-85EE-2E20638B6A20}" destId="{C4BB156D-E0BE-4A9E-B0AF-44CEBC40B2B5}" srcOrd="3" destOrd="0" presId="urn:microsoft.com/office/officeart/2005/8/layout/radial5"/>
    <dgm:cxn modelId="{F7F3328E-84B1-4854-8F4E-6ECEF5CCCB9B}" type="presParOf" srcId="{C4BB156D-E0BE-4A9E-B0AF-44CEBC40B2B5}" destId="{09E88DCD-58E2-4FDF-9353-B44DA812C50D}" srcOrd="0" destOrd="0" presId="urn:microsoft.com/office/officeart/2005/8/layout/radial5"/>
    <dgm:cxn modelId="{108E2DE1-F93F-415F-B17D-EA7241CF28CE}" type="presParOf" srcId="{0D83A7D9-C7C3-47BD-85EE-2E20638B6A20}" destId="{6042CE56-4C3E-4105-A22C-ABF63F81728D}" srcOrd="4" destOrd="0" presId="urn:microsoft.com/office/officeart/2005/8/layout/radial5"/>
    <dgm:cxn modelId="{F0E73419-5D27-4FB6-A203-180176CDB7A2}" type="presParOf" srcId="{0D83A7D9-C7C3-47BD-85EE-2E20638B6A20}" destId="{81CB8B02-1661-41AE-85B4-28E977A87641}" srcOrd="5" destOrd="0" presId="urn:microsoft.com/office/officeart/2005/8/layout/radial5"/>
    <dgm:cxn modelId="{2DE0C652-657D-4D1C-BC02-0D9C8D00F984}" type="presParOf" srcId="{81CB8B02-1661-41AE-85B4-28E977A87641}" destId="{99C02966-CAFC-42F6-8DD2-E68AFF940B07}" srcOrd="0" destOrd="0" presId="urn:microsoft.com/office/officeart/2005/8/layout/radial5"/>
    <dgm:cxn modelId="{6CD9D1FA-6478-41D9-9546-B927C489DDDA}" type="presParOf" srcId="{0D83A7D9-C7C3-47BD-85EE-2E20638B6A20}" destId="{3C780E0E-3930-4E9D-A145-1CE9363D6DEC}" srcOrd="6" destOrd="0" presId="urn:microsoft.com/office/officeart/2005/8/layout/radial5"/>
    <dgm:cxn modelId="{C33E8FC7-A6AF-4FA4-A52B-8B6CB1EB6824}" type="presParOf" srcId="{0D83A7D9-C7C3-47BD-85EE-2E20638B6A20}" destId="{4B940BF2-379A-4BDD-BB68-3D75BC81295C}" srcOrd="7" destOrd="0" presId="urn:microsoft.com/office/officeart/2005/8/layout/radial5"/>
    <dgm:cxn modelId="{1285FBFB-545E-4460-9663-87C8BAA0E993}" type="presParOf" srcId="{4B940BF2-379A-4BDD-BB68-3D75BC81295C}" destId="{8BDCC155-B978-4E64-A454-476BC9F1B36B}" srcOrd="0" destOrd="0" presId="urn:microsoft.com/office/officeart/2005/8/layout/radial5"/>
    <dgm:cxn modelId="{C133135F-AB84-4008-AAC1-2AC59ACB7945}" type="presParOf" srcId="{0D83A7D9-C7C3-47BD-85EE-2E20638B6A20}" destId="{93A1502A-75AD-4495-A103-0D93D7FA81CA}" srcOrd="8" destOrd="0" presId="urn:microsoft.com/office/officeart/2005/8/layout/radial5"/>
    <dgm:cxn modelId="{BA640B5D-C52E-4699-8A09-ACD4B115C515}" type="presParOf" srcId="{0D83A7D9-C7C3-47BD-85EE-2E20638B6A20}" destId="{D07ECEBE-7D59-436E-ACE6-1D0E050A699E}" srcOrd="9" destOrd="0" presId="urn:microsoft.com/office/officeart/2005/8/layout/radial5"/>
    <dgm:cxn modelId="{CEB39BF7-4647-49C6-92A3-1E8C20EFB685}" type="presParOf" srcId="{D07ECEBE-7D59-436E-ACE6-1D0E050A699E}" destId="{DF2CFC5C-A926-4058-A86A-2C496685B0C1}" srcOrd="0" destOrd="0" presId="urn:microsoft.com/office/officeart/2005/8/layout/radial5"/>
    <dgm:cxn modelId="{968EC9D3-2756-487D-9A75-506E6580C311}" type="presParOf" srcId="{0D83A7D9-C7C3-47BD-85EE-2E20638B6A20}" destId="{87E88AC9-F2FB-445C-8156-BB1743D174EA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75927C-3256-4DB0-80F8-243BAE5AEA0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DD21885-AFD8-4F2A-B9B6-F58D0A003BAC}">
      <dgm:prSet phldrT="[文字]"/>
      <dgm:spPr/>
      <dgm:t>
        <a:bodyPr/>
        <a:lstStyle/>
        <a:p>
          <a:r>
            <a:rPr lang="zh-TW" altLang="en-US" dirty="0" smtClean="0"/>
            <a:t>控制馬達正反轉</a:t>
          </a:r>
          <a:endParaRPr lang="zh-TW" altLang="en-US" dirty="0"/>
        </a:p>
      </dgm:t>
    </dgm:pt>
    <dgm:pt modelId="{003767D6-5E64-47EB-BE2B-CA48B4A9511E}" type="parTrans" cxnId="{9A3BC87E-15F8-4B04-A213-3E6B930C632F}">
      <dgm:prSet/>
      <dgm:spPr/>
      <dgm:t>
        <a:bodyPr/>
        <a:lstStyle/>
        <a:p>
          <a:endParaRPr lang="zh-TW" altLang="en-US"/>
        </a:p>
      </dgm:t>
    </dgm:pt>
    <dgm:pt modelId="{E653E625-2CF0-449E-9BD3-151EF85CA5FD}" type="sibTrans" cxnId="{9A3BC87E-15F8-4B04-A213-3E6B930C632F}">
      <dgm:prSet/>
      <dgm:spPr/>
      <dgm:t>
        <a:bodyPr/>
        <a:lstStyle/>
        <a:p>
          <a:endParaRPr lang="zh-TW" altLang="en-US"/>
        </a:p>
      </dgm:t>
    </dgm:pt>
    <dgm:pt modelId="{4E9EF6BB-AABE-4212-9C5A-AF2D4B0253A1}">
      <dgm:prSet phldrT="[文字]"/>
      <dgm:spPr/>
      <dgm:t>
        <a:bodyPr/>
        <a:lstStyle/>
        <a:p>
          <a:r>
            <a:rPr lang="zh-TW" altLang="en-US" dirty="0" smtClean="0"/>
            <a:t>計算馬達步數</a:t>
          </a:r>
          <a:endParaRPr lang="zh-TW" altLang="en-US" dirty="0"/>
        </a:p>
      </dgm:t>
    </dgm:pt>
    <dgm:pt modelId="{7BA66508-5AEB-4916-99AA-082A2A987B78}" type="parTrans" cxnId="{450CADC1-D375-4AD2-AB57-3C81A2EEDEEA}">
      <dgm:prSet/>
      <dgm:spPr/>
      <dgm:t>
        <a:bodyPr/>
        <a:lstStyle/>
        <a:p>
          <a:endParaRPr lang="zh-TW" altLang="en-US"/>
        </a:p>
      </dgm:t>
    </dgm:pt>
    <dgm:pt modelId="{C2DE8EDE-7DF1-42C8-92E7-D7EDF0B19670}" type="sibTrans" cxnId="{450CADC1-D375-4AD2-AB57-3C81A2EEDEEA}">
      <dgm:prSet/>
      <dgm:spPr/>
      <dgm:t>
        <a:bodyPr/>
        <a:lstStyle/>
        <a:p>
          <a:endParaRPr lang="zh-TW" altLang="en-US"/>
        </a:p>
      </dgm:t>
    </dgm:pt>
    <dgm:pt modelId="{03257C07-520F-4319-BED5-3D9ABCCADC70}">
      <dgm:prSet phldrT="[文字]"/>
      <dgm:spPr/>
      <dgm:t>
        <a:bodyPr/>
        <a:lstStyle/>
        <a:p>
          <a:r>
            <a:rPr lang="zh-TW" altLang="en-US" dirty="0" smtClean="0"/>
            <a:t>驅動器微分</a:t>
          </a:r>
          <a:endParaRPr lang="zh-TW" altLang="en-US" dirty="0"/>
        </a:p>
      </dgm:t>
    </dgm:pt>
    <dgm:pt modelId="{24650169-3057-4FDE-A6F5-99294A0F8522}" type="parTrans" cxnId="{5AE90794-45C5-47B2-B5D0-8FF9F89B7B98}">
      <dgm:prSet/>
      <dgm:spPr/>
      <dgm:t>
        <a:bodyPr/>
        <a:lstStyle/>
        <a:p>
          <a:endParaRPr lang="zh-TW" altLang="en-US"/>
        </a:p>
      </dgm:t>
    </dgm:pt>
    <dgm:pt modelId="{5DCAB5D9-51A3-468B-9D15-0E6E83E74EF9}" type="sibTrans" cxnId="{5AE90794-45C5-47B2-B5D0-8FF9F89B7B98}">
      <dgm:prSet/>
      <dgm:spPr/>
      <dgm:t>
        <a:bodyPr/>
        <a:lstStyle/>
        <a:p>
          <a:endParaRPr lang="zh-TW" altLang="en-US"/>
        </a:p>
      </dgm:t>
    </dgm:pt>
    <dgm:pt modelId="{0405B745-2215-4CAB-9F61-535F550669B3}">
      <dgm:prSet/>
      <dgm:spPr/>
      <dgm:t>
        <a:bodyPr/>
        <a:lstStyle/>
        <a:p>
          <a:r>
            <a:rPr lang="zh-TW" altLang="en-US" dirty="0" smtClean="0"/>
            <a:t>修改程式</a:t>
          </a:r>
          <a:endParaRPr lang="zh-TW" altLang="en-US" dirty="0"/>
        </a:p>
      </dgm:t>
    </dgm:pt>
    <dgm:pt modelId="{A4D67AAE-0F70-4996-A058-EE01AB68600B}" type="parTrans" cxnId="{70BA0CA8-931A-49B6-8CDB-5B2287448773}">
      <dgm:prSet/>
      <dgm:spPr/>
      <dgm:t>
        <a:bodyPr/>
        <a:lstStyle/>
        <a:p>
          <a:endParaRPr lang="zh-TW" altLang="en-US"/>
        </a:p>
      </dgm:t>
    </dgm:pt>
    <dgm:pt modelId="{0F35B5B8-1813-4C58-8607-4374EB426310}" type="sibTrans" cxnId="{70BA0CA8-931A-49B6-8CDB-5B2287448773}">
      <dgm:prSet/>
      <dgm:spPr/>
      <dgm:t>
        <a:bodyPr/>
        <a:lstStyle/>
        <a:p>
          <a:endParaRPr lang="zh-TW" altLang="en-US"/>
        </a:p>
      </dgm:t>
    </dgm:pt>
    <dgm:pt modelId="{1EC07F9E-4799-42EA-8016-A4971170879B}">
      <dgm:prSet/>
      <dgm:spPr/>
      <dgm:t>
        <a:bodyPr/>
        <a:lstStyle/>
        <a:p>
          <a:r>
            <a:rPr lang="zh-TW" altLang="en-US" dirty="0" smtClean="0"/>
            <a:t>馬達測試</a:t>
          </a:r>
          <a:endParaRPr lang="zh-TW" altLang="en-US" dirty="0"/>
        </a:p>
      </dgm:t>
    </dgm:pt>
    <dgm:pt modelId="{81AC42E1-8F58-4DE6-9EAD-CCED5E787C03}" type="parTrans" cxnId="{27088795-A574-4828-AD3B-FB423AEAA4E5}">
      <dgm:prSet/>
      <dgm:spPr/>
      <dgm:t>
        <a:bodyPr/>
        <a:lstStyle/>
        <a:p>
          <a:endParaRPr lang="zh-TW" altLang="en-US"/>
        </a:p>
      </dgm:t>
    </dgm:pt>
    <dgm:pt modelId="{598A190D-F689-4BFD-A5A3-C386FC07920E}" type="sibTrans" cxnId="{27088795-A574-4828-AD3B-FB423AEAA4E5}">
      <dgm:prSet/>
      <dgm:spPr/>
      <dgm:t>
        <a:bodyPr/>
        <a:lstStyle/>
        <a:p>
          <a:endParaRPr lang="zh-TW" altLang="en-US"/>
        </a:p>
      </dgm:t>
    </dgm:pt>
    <dgm:pt modelId="{D13661F8-B133-42C5-9C29-DCC4FC9FF365}" type="pres">
      <dgm:prSet presAssocID="{6975927C-3256-4DB0-80F8-243BAE5AEA0A}" presName="CompostProcess" presStyleCnt="0">
        <dgm:presLayoutVars>
          <dgm:dir/>
          <dgm:resizeHandles val="exact"/>
        </dgm:presLayoutVars>
      </dgm:prSet>
      <dgm:spPr/>
    </dgm:pt>
    <dgm:pt modelId="{63E35BEA-9E17-4B25-A564-758530D781A8}" type="pres">
      <dgm:prSet presAssocID="{6975927C-3256-4DB0-80F8-243BAE5AEA0A}" presName="arrow" presStyleLbl="bgShp" presStyleIdx="0" presStyleCnt="1"/>
      <dgm:spPr/>
    </dgm:pt>
    <dgm:pt modelId="{78C89314-17D1-4270-A23E-A85D86F6D005}" type="pres">
      <dgm:prSet presAssocID="{6975927C-3256-4DB0-80F8-243BAE5AEA0A}" presName="linearProcess" presStyleCnt="0"/>
      <dgm:spPr/>
    </dgm:pt>
    <dgm:pt modelId="{3BF4F074-12C4-4E80-AE4C-821573BE10E4}" type="pres">
      <dgm:prSet presAssocID="{BDD21885-AFD8-4F2A-B9B6-F58D0A003BAC}" presName="textNode" presStyleLbl="node1" presStyleIdx="0" presStyleCnt="5">
        <dgm:presLayoutVars>
          <dgm:bulletEnabled val="1"/>
        </dgm:presLayoutVars>
      </dgm:prSet>
      <dgm:spPr/>
    </dgm:pt>
    <dgm:pt modelId="{66384EED-D468-4261-A468-DCF52D527424}" type="pres">
      <dgm:prSet presAssocID="{E653E625-2CF0-449E-9BD3-151EF85CA5FD}" presName="sibTrans" presStyleCnt="0"/>
      <dgm:spPr/>
    </dgm:pt>
    <dgm:pt modelId="{6F821895-F92E-4396-8E45-F6B12553994B}" type="pres">
      <dgm:prSet presAssocID="{4E9EF6BB-AABE-4212-9C5A-AF2D4B0253A1}" presName="textNode" presStyleLbl="node1" presStyleIdx="1" presStyleCnt="5">
        <dgm:presLayoutVars>
          <dgm:bulletEnabled val="1"/>
        </dgm:presLayoutVars>
      </dgm:prSet>
      <dgm:spPr/>
    </dgm:pt>
    <dgm:pt modelId="{4A6C4484-0CA7-46FD-9E03-641FDF2FE40B}" type="pres">
      <dgm:prSet presAssocID="{C2DE8EDE-7DF1-42C8-92E7-D7EDF0B19670}" presName="sibTrans" presStyleCnt="0"/>
      <dgm:spPr/>
    </dgm:pt>
    <dgm:pt modelId="{3BBB818A-E625-4D16-9F7B-2E31CB8ED694}" type="pres">
      <dgm:prSet presAssocID="{03257C07-520F-4319-BED5-3D9ABCCADC70}" presName="textNode" presStyleLbl="node1" presStyleIdx="2" presStyleCnt="5">
        <dgm:presLayoutVars>
          <dgm:bulletEnabled val="1"/>
        </dgm:presLayoutVars>
      </dgm:prSet>
      <dgm:spPr/>
    </dgm:pt>
    <dgm:pt modelId="{C5C0B1E7-7603-492E-BF87-603C2D9B8F5D}" type="pres">
      <dgm:prSet presAssocID="{5DCAB5D9-51A3-468B-9D15-0E6E83E74EF9}" presName="sibTrans" presStyleCnt="0"/>
      <dgm:spPr/>
    </dgm:pt>
    <dgm:pt modelId="{56628116-5FF8-4C4B-A26E-6BE648B28684}" type="pres">
      <dgm:prSet presAssocID="{0405B745-2215-4CAB-9F61-535F550669B3}" presName="textNode" presStyleLbl="node1" presStyleIdx="3" presStyleCnt="5">
        <dgm:presLayoutVars>
          <dgm:bulletEnabled val="1"/>
        </dgm:presLayoutVars>
      </dgm:prSet>
      <dgm:spPr/>
    </dgm:pt>
    <dgm:pt modelId="{05E22983-BBB5-4A3A-AB91-E9FFEB6F766A}" type="pres">
      <dgm:prSet presAssocID="{0F35B5B8-1813-4C58-8607-4374EB426310}" presName="sibTrans" presStyleCnt="0"/>
      <dgm:spPr/>
    </dgm:pt>
    <dgm:pt modelId="{348F800E-D102-4D3D-BF0B-0B43A0969ED9}" type="pres">
      <dgm:prSet presAssocID="{1EC07F9E-4799-42EA-8016-A4971170879B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5AE90794-45C5-47B2-B5D0-8FF9F89B7B98}" srcId="{6975927C-3256-4DB0-80F8-243BAE5AEA0A}" destId="{03257C07-520F-4319-BED5-3D9ABCCADC70}" srcOrd="2" destOrd="0" parTransId="{24650169-3057-4FDE-A6F5-99294A0F8522}" sibTransId="{5DCAB5D9-51A3-468B-9D15-0E6E83E74EF9}"/>
    <dgm:cxn modelId="{2D1CB2DE-A831-42C5-AC05-F5466B12D0D4}" type="presOf" srcId="{4E9EF6BB-AABE-4212-9C5A-AF2D4B0253A1}" destId="{6F821895-F92E-4396-8E45-F6B12553994B}" srcOrd="0" destOrd="0" presId="urn:microsoft.com/office/officeart/2005/8/layout/hProcess9"/>
    <dgm:cxn modelId="{E288C2C4-C24B-4C17-846F-850EE4A0F899}" type="presOf" srcId="{0405B745-2215-4CAB-9F61-535F550669B3}" destId="{56628116-5FF8-4C4B-A26E-6BE648B28684}" srcOrd="0" destOrd="0" presId="urn:microsoft.com/office/officeart/2005/8/layout/hProcess9"/>
    <dgm:cxn modelId="{24B82718-2D30-4992-9A0A-C737F83938EF}" type="presOf" srcId="{6975927C-3256-4DB0-80F8-243BAE5AEA0A}" destId="{D13661F8-B133-42C5-9C29-DCC4FC9FF365}" srcOrd="0" destOrd="0" presId="urn:microsoft.com/office/officeart/2005/8/layout/hProcess9"/>
    <dgm:cxn modelId="{9A3BC87E-15F8-4B04-A213-3E6B930C632F}" srcId="{6975927C-3256-4DB0-80F8-243BAE5AEA0A}" destId="{BDD21885-AFD8-4F2A-B9B6-F58D0A003BAC}" srcOrd="0" destOrd="0" parTransId="{003767D6-5E64-47EB-BE2B-CA48B4A9511E}" sibTransId="{E653E625-2CF0-449E-9BD3-151EF85CA5FD}"/>
    <dgm:cxn modelId="{018938F0-4D78-4254-A0AB-B375594D349C}" type="presOf" srcId="{BDD21885-AFD8-4F2A-B9B6-F58D0A003BAC}" destId="{3BF4F074-12C4-4E80-AE4C-821573BE10E4}" srcOrd="0" destOrd="0" presId="urn:microsoft.com/office/officeart/2005/8/layout/hProcess9"/>
    <dgm:cxn modelId="{FE34B99F-9F23-4C50-A65E-FBFE51116F20}" type="presOf" srcId="{03257C07-520F-4319-BED5-3D9ABCCADC70}" destId="{3BBB818A-E625-4D16-9F7B-2E31CB8ED694}" srcOrd="0" destOrd="0" presId="urn:microsoft.com/office/officeart/2005/8/layout/hProcess9"/>
    <dgm:cxn modelId="{D959EA72-11B3-457B-BAA3-5DCD558304CC}" type="presOf" srcId="{1EC07F9E-4799-42EA-8016-A4971170879B}" destId="{348F800E-D102-4D3D-BF0B-0B43A0969ED9}" srcOrd="0" destOrd="0" presId="urn:microsoft.com/office/officeart/2005/8/layout/hProcess9"/>
    <dgm:cxn modelId="{27088795-A574-4828-AD3B-FB423AEAA4E5}" srcId="{6975927C-3256-4DB0-80F8-243BAE5AEA0A}" destId="{1EC07F9E-4799-42EA-8016-A4971170879B}" srcOrd="4" destOrd="0" parTransId="{81AC42E1-8F58-4DE6-9EAD-CCED5E787C03}" sibTransId="{598A190D-F689-4BFD-A5A3-C386FC07920E}"/>
    <dgm:cxn modelId="{450CADC1-D375-4AD2-AB57-3C81A2EEDEEA}" srcId="{6975927C-3256-4DB0-80F8-243BAE5AEA0A}" destId="{4E9EF6BB-AABE-4212-9C5A-AF2D4B0253A1}" srcOrd="1" destOrd="0" parTransId="{7BA66508-5AEB-4916-99AA-082A2A987B78}" sibTransId="{C2DE8EDE-7DF1-42C8-92E7-D7EDF0B19670}"/>
    <dgm:cxn modelId="{70BA0CA8-931A-49B6-8CDB-5B2287448773}" srcId="{6975927C-3256-4DB0-80F8-243BAE5AEA0A}" destId="{0405B745-2215-4CAB-9F61-535F550669B3}" srcOrd="3" destOrd="0" parTransId="{A4D67AAE-0F70-4996-A058-EE01AB68600B}" sibTransId="{0F35B5B8-1813-4C58-8607-4374EB426310}"/>
    <dgm:cxn modelId="{41050FA6-865C-4650-A1E1-7ADF43E7E985}" type="presParOf" srcId="{D13661F8-B133-42C5-9C29-DCC4FC9FF365}" destId="{63E35BEA-9E17-4B25-A564-758530D781A8}" srcOrd="0" destOrd="0" presId="urn:microsoft.com/office/officeart/2005/8/layout/hProcess9"/>
    <dgm:cxn modelId="{F5051D9E-9028-4C03-893F-844352E72DB3}" type="presParOf" srcId="{D13661F8-B133-42C5-9C29-DCC4FC9FF365}" destId="{78C89314-17D1-4270-A23E-A85D86F6D005}" srcOrd="1" destOrd="0" presId="urn:microsoft.com/office/officeart/2005/8/layout/hProcess9"/>
    <dgm:cxn modelId="{027A480F-E66F-4509-89A3-937C19F53601}" type="presParOf" srcId="{78C89314-17D1-4270-A23E-A85D86F6D005}" destId="{3BF4F074-12C4-4E80-AE4C-821573BE10E4}" srcOrd="0" destOrd="0" presId="urn:microsoft.com/office/officeart/2005/8/layout/hProcess9"/>
    <dgm:cxn modelId="{85D8CF3E-0C95-4B08-A8CD-CE718197B2CD}" type="presParOf" srcId="{78C89314-17D1-4270-A23E-A85D86F6D005}" destId="{66384EED-D468-4261-A468-DCF52D527424}" srcOrd="1" destOrd="0" presId="urn:microsoft.com/office/officeart/2005/8/layout/hProcess9"/>
    <dgm:cxn modelId="{A18CB286-1BC1-44FC-8074-4C4D46679EC7}" type="presParOf" srcId="{78C89314-17D1-4270-A23E-A85D86F6D005}" destId="{6F821895-F92E-4396-8E45-F6B12553994B}" srcOrd="2" destOrd="0" presId="urn:microsoft.com/office/officeart/2005/8/layout/hProcess9"/>
    <dgm:cxn modelId="{9973A489-1619-4F30-BE34-4B1086CAE891}" type="presParOf" srcId="{78C89314-17D1-4270-A23E-A85D86F6D005}" destId="{4A6C4484-0CA7-46FD-9E03-641FDF2FE40B}" srcOrd="3" destOrd="0" presId="urn:microsoft.com/office/officeart/2005/8/layout/hProcess9"/>
    <dgm:cxn modelId="{89164DE6-ABE5-4FCA-8727-F12B5062373E}" type="presParOf" srcId="{78C89314-17D1-4270-A23E-A85D86F6D005}" destId="{3BBB818A-E625-4D16-9F7B-2E31CB8ED694}" srcOrd="4" destOrd="0" presId="urn:microsoft.com/office/officeart/2005/8/layout/hProcess9"/>
    <dgm:cxn modelId="{13995BE9-AA91-4558-B805-D7397458E286}" type="presParOf" srcId="{78C89314-17D1-4270-A23E-A85D86F6D005}" destId="{C5C0B1E7-7603-492E-BF87-603C2D9B8F5D}" srcOrd="5" destOrd="0" presId="urn:microsoft.com/office/officeart/2005/8/layout/hProcess9"/>
    <dgm:cxn modelId="{30EA0736-B18E-40D7-A0F4-B52730D1790E}" type="presParOf" srcId="{78C89314-17D1-4270-A23E-A85D86F6D005}" destId="{56628116-5FF8-4C4B-A26E-6BE648B28684}" srcOrd="6" destOrd="0" presId="urn:microsoft.com/office/officeart/2005/8/layout/hProcess9"/>
    <dgm:cxn modelId="{D8324FCA-A022-46EF-B689-01F5F5B9DBF0}" type="presParOf" srcId="{78C89314-17D1-4270-A23E-A85D86F6D005}" destId="{05E22983-BBB5-4A3A-AB91-E9FFEB6F766A}" srcOrd="7" destOrd="0" presId="urn:microsoft.com/office/officeart/2005/8/layout/hProcess9"/>
    <dgm:cxn modelId="{BD6FC8E9-E69D-4A9D-BA5A-65A32241F5C3}" type="presParOf" srcId="{78C89314-17D1-4270-A23E-A85D86F6D005}" destId="{348F800E-D102-4D3D-BF0B-0B43A0969ED9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3B5263-8070-4DBA-9086-FA3EB472DAE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B01E07BF-25FB-4811-B5F1-89D2F55EDCE8}">
      <dgm:prSet phldrT="[文字]"/>
      <dgm:spPr/>
      <dgm:t>
        <a:bodyPr/>
        <a:lstStyle/>
        <a:p>
          <a:r>
            <a:rPr lang="zh-TW" altLang="en-US" dirty="0" smtClean="0"/>
            <a:t>匯入組合件</a:t>
          </a:r>
          <a:r>
            <a:rPr lang="en-US" altLang="zh-TW" dirty="0" smtClean="0"/>
            <a:t>STL</a:t>
          </a:r>
          <a:r>
            <a:rPr lang="zh-TW" altLang="en-US" dirty="0" smtClean="0"/>
            <a:t>檔</a:t>
          </a:r>
          <a:endParaRPr lang="zh-TW" altLang="en-US" dirty="0"/>
        </a:p>
      </dgm:t>
    </dgm:pt>
    <dgm:pt modelId="{0C89CE86-29A7-450D-8860-1B5319FADD96}" type="parTrans" cxnId="{09B46F2C-6171-4C1D-8AE4-A1909DEBE690}">
      <dgm:prSet/>
      <dgm:spPr/>
      <dgm:t>
        <a:bodyPr/>
        <a:lstStyle/>
        <a:p>
          <a:endParaRPr lang="zh-TW" altLang="en-US"/>
        </a:p>
      </dgm:t>
    </dgm:pt>
    <dgm:pt modelId="{6CB92B95-1985-4470-8044-CB87DB4F2DCF}" type="sibTrans" cxnId="{09B46F2C-6171-4C1D-8AE4-A1909DEBE690}">
      <dgm:prSet/>
      <dgm:spPr/>
      <dgm:t>
        <a:bodyPr/>
        <a:lstStyle/>
        <a:p>
          <a:endParaRPr lang="zh-TW" altLang="en-US"/>
        </a:p>
      </dgm:t>
    </dgm:pt>
    <dgm:pt modelId="{57998242-2B77-4DED-B5C1-4FA7991AB28D}">
      <dgm:prSet phldrT="[文字]"/>
      <dgm:spPr/>
      <dgm:t>
        <a:bodyPr/>
        <a:lstStyle/>
        <a:p>
          <a:r>
            <a:rPr lang="zh-TW" altLang="en-US" dirty="0" smtClean="0"/>
            <a:t>建立層疊關係</a:t>
          </a:r>
          <a:endParaRPr lang="zh-TW" altLang="en-US" dirty="0"/>
        </a:p>
      </dgm:t>
    </dgm:pt>
    <dgm:pt modelId="{AD607417-78BA-4247-807B-D072907F1331}" type="parTrans" cxnId="{C155C2B2-7081-44B8-8E9C-89165684E8BE}">
      <dgm:prSet/>
      <dgm:spPr/>
      <dgm:t>
        <a:bodyPr/>
        <a:lstStyle/>
        <a:p>
          <a:endParaRPr lang="zh-TW" altLang="en-US"/>
        </a:p>
      </dgm:t>
    </dgm:pt>
    <dgm:pt modelId="{29F5A043-5894-43AE-9B69-E4C218B16EBD}" type="sibTrans" cxnId="{C155C2B2-7081-44B8-8E9C-89165684E8BE}">
      <dgm:prSet/>
      <dgm:spPr/>
      <dgm:t>
        <a:bodyPr/>
        <a:lstStyle/>
        <a:p>
          <a:endParaRPr lang="zh-TW" altLang="en-US"/>
        </a:p>
      </dgm:t>
    </dgm:pt>
    <dgm:pt modelId="{BA559609-8F69-4529-9336-6649D6A9486E}">
      <dgm:prSet phldrT="[文字]"/>
      <dgm:spPr/>
      <dgm:t>
        <a:bodyPr/>
        <a:lstStyle/>
        <a:p>
          <a:r>
            <a:rPr lang="zh-TW" altLang="en-US" dirty="0" smtClean="0"/>
            <a:t>執行虛擬介面</a:t>
          </a:r>
          <a:endParaRPr lang="zh-TW" altLang="en-US" dirty="0"/>
        </a:p>
      </dgm:t>
    </dgm:pt>
    <dgm:pt modelId="{BB3F3754-A57A-43EF-B00A-BFF6E442152E}" type="parTrans" cxnId="{A67A5CE8-8EF7-43FF-91DE-64D9EBE21DBE}">
      <dgm:prSet/>
      <dgm:spPr/>
      <dgm:t>
        <a:bodyPr/>
        <a:lstStyle/>
        <a:p>
          <a:endParaRPr lang="zh-TW" altLang="en-US"/>
        </a:p>
      </dgm:t>
    </dgm:pt>
    <dgm:pt modelId="{5D2DD0C8-71C4-406B-812C-05E03F492814}" type="sibTrans" cxnId="{A67A5CE8-8EF7-43FF-91DE-64D9EBE21DBE}">
      <dgm:prSet/>
      <dgm:spPr/>
      <dgm:t>
        <a:bodyPr/>
        <a:lstStyle/>
        <a:p>
          <a:endParaRPr lang="zh-TW" altLang="en-US"/>
        </a:p>
      </dgm:t>
    </dgm:pt>
    <dgm:pt modelId="{094BDED7-B946-4E5B-9CD5-A8EF63D336CA}" type="pres">
      <dgm:prSet presAssocID="{993B5263-8070-4DBA-9086-FA3EB472DAE9}" presName="CompostProcess" presStyleCnt="0">
        <dgm:presLayoutVars>
          <dgm:dir/>
          <dgm:resizeHandles val="exact"/>
        </dgm:presLayoutVars>
      </dgm:prSet>
      <dgm:spPr/>
    </dgm:pt>
    <dgm:pt modelId="{1FF8CABF-9C21-43B1-AC09-EEDE6B420FAA}" type="pres">
      <dgm:prSet presAssocID="{993B5263-8070-4DBA-9086-FA3EB472DAE9}" presName="arrow" presStyleLbl="bgShp" presStyleIdx="0" presStyleCnt="1"/>
      <dgm:spPr/>
    </dgm:pt>
    <dgm:pt modelId="{F07E3BA9-B9E3-4E4F-AC20-B1AB587C5A03}" type="pres">
      <dgm:prSet presAssocID="{993B5263-8070-4DBA-9086-FA3EB472DAE9}" presName="linearProcess" presStyleCnt="0"/>
      <dgm:spPr/>
    </dgm:pt>
    <dgm:pt modelId="{C774321F-B8EB-4014-B2D3-1D0A28E084EE}" type="pres">
      <dgm:prSet presAssocID="{B01E07BF-25FB-4811-B5F1-89D2F55EDCE8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332BD8E-4056-48B2-8534-9330812B478E}" type="pres">
      <dgm:prSet presAssocID="{6CB92B95-1985-4470-8044-CB87DB4F2DCF}" presName="sibTrans" presStyleCnt="0"/>
      <dgm:spPr/>
    </dgm:pt>
    <dgm:pt modelId="{5BD7756C-C646-494C-967D-2AEB3DB5BFE8}" type="pres">
      <dgm:prSet presAssocID="{57998242-2B77-4DED-B5C1-4FA7991AB28D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DE56C78-AB59-4F51-AE95-029088C701DC}" type="pres">
      <dgm:prSet presAssocID="{29F5A043-5894-43AE-9B69-E4C218B16EBD}" presName="sibTrans" presStyleCnt="0"/>
      <dgm:spPr/>
    </dgm:pt>
    <dgm:pt modelId="{9B056C48-CCCE-4140-B519-F3ECC2E8D063}" type="pres">
      <dgm:prSet presAssocID="{BA559609-8F69-4529-9336-6649D6A9486E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C5C044B-2AFF-4962-9503-DB49A284EB3A}" type="presOf" srcId="{57998242-2B77-4DED-B5C1-4FA7991AB28D}" destId="{5BD7756C-C646-494C-967D-2AEB3DB5BFE8}" srcOrd="0" destOrd="0" presId="urn:microsoft.com/office/officeart/2005/8/layout/hProcess9"/>
    <dgm:cxn modelId="{73FDE7F5-D383-476B-BA91-F619FBDF47E3}" type="presOf" srcId="{B01E07BF-25FB-4811-B5F1-89D2F55EDCE8}" destId="{C774321F-B8EB-4014-B2D3-1D0A28E084EE}" srcOrd="0" destOrd="0" presId="urn:microsoft.com/office/officeart/2005/8/layout/hProcess9"/>
    <dgm:cxn modelId="{C155C2B2-7081-44B8-8E9C-89165684E8BE}" srcId="{993B5263-8070-4DBA-9086-FA3EB472DAE9}" destId="{57998242-2B77-4DED-B5C1-4FA7991AB28D}" srcOrd="1" destOrd="0" parTransId="{AD607417-78BA-4247-807B-D072907F1331}" sibTransId="{29F5A043-5894-43AE-9B69-E4C218B16EBD}"/>
    <dgm:cxn modelId="{8B625ABA-DBED-4507-9197-9EDB8DB3F0DC}" type="presOf" srcId="{BA559609-8F69-4529-9336-6649D6A9486E}" destId="{9B056C48-CCCE-4140-B519-F3ECC2E8D063}" srcOrd="0" destOrd="0" presId="urn:microsoft.com/office/officeart/2005/8/layout/hProcess9"/>
    <dgm:cxn modelId="{6B8B3282-EE43-47B6-9CEC-AA94A5818CD9}" type="presOf" srcId="{993B5263-8070-4DBA-9086-FA3EB472DAE9}" destId="{094BDED7-B946-4E5B-9CD5-A8EF63D336CA}" srcOrd="0" destOrd="0" presId="urn:microsoft.com/office/officeart/2005/8/layout/hProcess9"/>
    <dgm:cxn modelId="{09B46F2C-6171-4C1D-8AE4-A1909DEBE690}" srcId="{993B5263-8070-4DBA-9086-FA3EB472DAE9}" destId="{B01E07BF-25FB-4811-B5F1-89D2F55EDCE8}" srcOrd="0" destOrd="0" parTransId="{0C89CE86-29A7-450D-8860-1B5319FADD96}" sibTransId="{6CB92B95-1985-4470-8044-CB87DB4F2DCF}"/>
    <dgm:cxn modelId="{A67A5CE8-8EF7-43FF-91DE-64D9EBE21DBE}" srcId="{993B5263-8070-4DBA-9086-FA3EB472DAE9}" destId="{BA559609-8F69-4529-9336-6649D6A9486E}" srcOrd="2" destOrd="0" parTransId="{BB3F3754-A57A-43EF-B00A-BFF6E442152E}" sibTransId="{5D2DD0C8-71C4-406B-812C-05E03F492814}"/>
    <dgm:cxn modelId="{C12AD032-8239-4630-84E2-F5AB209C9DA8}" type="presParOf" srcId="{094BDED7-B946-4E5B-9CD5-A8EF63D336CA}" destId="{1FF8CABF-9C21-43B1-AC09-EEDE6B420FAA}" srcOrd="0" destOrd="0" presId="urn:microsoft.com/office/officeart/2005/8/layout/hProcess9"/>
    <dgm:cxn modelId="{50705F6A-3F88-4990-AB90-62F81B6D4218}" type="presParOf" srcId="{094BDED7-B946-4E5B-9CD5-A8EF63D336CA}" destId="{F07E3BA9-B9E3-4E4F-AC20-B1AB587C5A03}" srcOrd="1" destOrd="0" presId="urn:microsoft.com/office/officeart/2005/8/layout/hProcess9"/>
    <dgm:cxn modelId="{7227AD91-ED42-441B-88BE-50FEE6E8D75F}" type="presParOf" srcId="{F07E3BA9-B9E3-4E4F-AC20-B1AB587C5A03}" destId="{C774321F-B8EB-4014-B2D3-1D0A28E084EE}" srcOrd="0" destOrd="0" presId="urn:microsoft.com/office/officeart/2005/8/layout/hProcess9"/>
    <dgm:cxn modelId="{E086997F-2EF5-42E9-A758-EB2EF23E0AAC}" type="presParOf" srcId="{F07E3BA9-B9E3-4E4F-AC20-B1AB587C5A03}" destId="{A332BD8E-4056-48B2-8534-9330812B478E}" srcOrd="1" destOrd="0" presId="urn:microsoft.com/office/officeart/2005/8/layout/hProcess9"/>
    <dgm:cxn modelId="{83B4189B-9E5A-4C32-9D4B-02687ECFE72C}" type="presParOf" srcId="{F07E3BA9-B9E3-4E4F-AC20-B1AB587C5A03}" destId="{5BD7756C-C646-494C-967D-2AEB3DB5BFE8}" srcOrd="2" destOrd="0" presId="urn:microsoft.com/office/officeart/2005/8/layout/hProcess9"/>
    <dgm:cxn modelId="{E2ACDD20-0973-41E1-A0C4-5174F787F66E}" type="presParOf" srcId="{F07E3BA9-B9E3-4E4F-AC20-B1AB587C5A03}" destId="{ADE56C78-AB59-4F51-AE95-029088C701DC}" srcOrd="3" destOrd="0" presId="urn:microsoft.com/office/officeart/2005/8/layout/hProcess9"/>
    <dgm:cxn modelId="{520963FE-F17F-4750-88B5-69C4E1ED5F17}" type="presParOf" srcId="{F07E3BA9-B9E3-4E4F-AC20-B1AB587C5A03}" destId="{9B056C48-CCCE-4140-B519-F3ECC2E8D063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100676-F2FC-474B-981C-3546B1467F51}">
      <dsp:nvSpPr>
        <dsp:cNvPr id="0" name=""/>
        <dsp:cNvSpPr/>
      </dsp:nvSpPr>
      <dsp:spPr>
        <a:xfrm>
          <a:off x="9821604" y="3525098"/>
          <a:ext cx="710510" cy="338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431"/>
              </a:lnTo>
              <a:lnTo>
                <a:pt x="710510" y="230431"/>
              </a:lnTo>
              <a:lnTo>
                <a:pt x="710510" y="33813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EFE925-F4CF-44AE-8A33-88313AF5B201}">
      <dsp:nvSpPr>
        <dsp:cNvPr id="0" name=""/>
        <dsp:cNvSpPr/>
      </dsp:nvSpPr>
      <dsp:spPr>
        <a:xfrm>
          <a:off x="9111093" y="3525098"/>
          <a:ext cx="710510" cy="338138"/>
        </a:xfrm>
        <a:custGeom>
          <a:avLst/>
          <a:gdLst/>
          <a:ahLst/>
          <a:cxnLst/>
          <a:rect l="0" t="0" r="0" b="0"/>
          <a:pathLst>
            <a:path>
              <a:moveTo>
                <a:pt x="710510" y="0"/>
              </a:moveTo>
              <a:lnTo>
                <a:pt x="710510" y="230431"/>
              </a:lnTo>
              <a:lnTo>
                <a:pt x="0" y="230431"/>
              </a:lnTo>
              <a:lnTo>
                <a:pt x="0" y="33813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677E87-77C8-40DA-8D36-A56E6F3FAB73}">
      <dsp:nvSpPr>
        <dsp:cNvPr id="0" name=""/>
        <dsp:cNvSpPr/>
      </dsp:nvSpPr>
      <dsp:spPr>
        <a:xfrm>
          <a:off x="7690072" y="2448674"/>
          <a:ext cx="2131532" cy="338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431"/>
              </a:lnTo>
              <a:lnTo>
                <a:pt x="2131532" y="230431"/>
              </a:lnTo>
              <a:lnTo>
                <a:pt x="2131532" y="3381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147B79-3CD0-48A9-BCB8-24AE279484D1}">
      <dsp:nvSpPr>
        <dsp:cNvPr id="0" name=""/>
        <dsp:cNvSpPr/>
      </dsp:nvSpPr>
      <dsp:spPr>
        <a:xfrm>
          <a:off x="7690072" y="2448674"/>
          <a:ext cx="710510" cy="338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431"/>
              </a:lnTo>
              <a:lnTo>
                <a:pt x="710510" y="230431"/>
              </a:lnTo>
              <a:lnTo>
                <a:pt x="710510" y="3381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26196C-C008-499C-8945-B6821CF4D845}">
      <dsp:nvSpPr>
        <dsp:cNvPr id="0" name=""/>
        <dsp:cNvSpPr/>
      </dsp:nvSpPr>
      <dsp:spPr>
        <a:xfrm>
          <a:off x="6979561" y="2448674"/>
          <a:ext cx="710510" cy="338138"/>
        </a:xfrm>
        <a:custGeom>
          <a:avLst/>
          <a:gdLst/>
          <a:ahLst/>
          <a:cxnLst/>
          <a:rect l="0" t="0" r="0" b="0"/>
          <a:pathLst>
            <a:path>
              <a:moveTo>
                <a:pt x="710510" y="0"/>
              </a:moveTo>
              <a:lnTo>
                <a:pt x="710510" y="230431"/>
              </a:lnTo>
              <a:lnTo>
                <a:pt x="0" y="230431"/>
              </a:lnTo>
              <a:lnTo>
                <a:pt x="0" y="3381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3203B-8F2E-4B6A-9763-012D0A217E79}">
      <dsp:nvSpPr>
        <dsp:cNvPr id="0" name=""/>
        <dsp:cNvSpPr/>
      </dsp:nvSpPr>
      <dsp:spPr>
        <a:xfrm>
          <a:off x="5558540" y="2448674"/>
          <a:ext cx="2131532" cy="338138"/>
        </a:xfrm>
        <a:custGeom>
          <a:avLst/>
          <a:gdLst/>
          <a:ahLst/>
          <a:cxnLst/>
          <a:rect l="0" t="0" r="0" b="0"/>
          <a:pathLst>
            <a:path>
              <a:moveTo>
                <a:pt x="2131532" y="0"/>
              </a:moveTo>
              <a:lnTo>
                <a:pt x="2131532" y="230431"/>
              </a:lnTo>
              <a:lnTo>
                <a:pt x="0" y="230431"/>
              </a:lnTo>
              <a:lnTo>
                <a:pt x="0" y="3381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D18CC3-CB22-407D-BEEC-67EC98D12C42}">
      <dsp:nvSpPr>
        <dsp:cNvPr id="0" name=""/>
        <dsp:cNvSpPr/>
      </dsp:nvSpPr>
      <dsp:spPr>
        <a:xfrm>
          <a:off x="5203284" y="1372251"/>
          <a:ext cx="2486787" cy="338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431"/>
              </a:lnTo>
              <a:lnTo>
                <a:pt x="2486787" y="230431"/>
              </a:lnTo>
              <a:lnTo>
                <a:pt x="2486787" y="33813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A63417-1837-4D85-A15D-966E1F2B1C30}">
      <dsp:nvSpPr>
        <dsp:cNvPr id="0" name=""/>
        <dsp:cNvSpPr/>
      </dsp:nvSpPr>
      <dsp:spPr>
        <a:xfrm>
          <a:off x="4091798" y="2448674"/>
          <a:ext cx="91440" cy="3381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81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9CC9B3-F089-4605-A201-25EA2A0C3380}">
      <dsp:nvSpPr>
        <dsp:cNvPr id="0" name=""/>
        <dsp:cNvSpPr/>
      </dsp:nvSpPr>
      <dsp:spPr>
        <a:xfrm>
          <a:off x="4137518" y="1372251"/>
          <a:ext cx="1065766" cy="338138"/>
        </a:xfrm>
        <a:custGeom>
          <a:avLst/>
          <a:gdLst/>
          <a:ahLst/>
          <a:cxnLst/>
          <a:rect l="0" t="0" r="0" b="0"/>
          <a:pathLst>
            <a:path>
              <a:moveTo>
                <a:pt x="1065766" y="0"/>
              </a:moveTo>
              <a:lnTo>
                <a:pt x="1065766" y="230431"/>
              </a:lnTo>
              <a:lnTo>
                <a:pt x="0" y="230431"/>
              </a:lnTo>
              <a:lnTo>
                <a:pt x="0" y="33813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D0B110-FC55-47A6-93EF-25409A4D0BC8}">
      <dsp:nvSpPr>
        <dsp:cNvPr id="0" name=""/>
        <dsp:cNvSpPr/>
      </dsp:nvSpPr>
      <dsp:spPr>
        <a:xfrm>
          <a:off x="2716497" y="3525098"/>
          <a:ext cx="2131532" cy="338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431"/>
              </a:lnTo>
              <a:lnTo>
                <a:pt x="2131532" y="230431"/>
              </a:lnTo>
              <a:lnTo>
                <a:pt x="2131532" y="33813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4BA9DE-CA1A-44F7-9CA9-A7B3B4C13000}">
      <dsp:nvSpPr>
        <dsp:cNvPr id="0" name=""/>
        <dsp:cNvSpPr/>
      </dsp:nvSpPr>
      <dsp:spPr>
        <a:xfrm>
          <a:off x="2716497" y="3525098"/>
          <a:ext cx="710510" cy="3381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431"/>
              </a:lnTo>
              <a:lnTo>
                <a:pt x="710510" y="230431"/>
              </a:lnTo>
              <a:lnTo>
                <a:pt x="710510" y="33813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028E9C-FA83-49C3-8D1F-8B62CC8042C7}">
      <dsp:nvSpPr>
        <dsp:cNvPr id="0" name=""/>
        <dsp:cNvSpPr/>
      </dsp:nvSpPr>
      <dsp:spPr>
        <a:xfrm>
          <a:off x="2005986" y="3525098"/>
          <a:ext cx="710510" cy="338138"/>
        </a:xfrm>
        <a:custGeom>
          <a:avLst/>
          <a:gdLst/>
          <a:ahLst/>
          <a:cxnLst/>
          <a:rect l="0" t="0" r="0" b="0"/>
          <a:pathLst>
            <a:path>
              <a:moveTo>
                <a:pt x="710510" y="0"/>
              </a:moveTo>
              <a:lnTo>
                <a:pt x="710510" y="230431"/>
              </a:lnTo>
              <a:lnTo>
                <a:pt x="0" y="230431"/>
              </a:lnTo>
              <a:lnTo>
                <a:pt x="0" y="33813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BCDD95-6E66-4002-A7C4-E0F83EFFF41F}">
      <dsp:nvSpPr>
        <dsp:cNvPr id="0" name=""/>
        <dsp:cNvSpPr/>
      </dsp:nvSpPr>
      <dsp:spPr>
        <a:xfrm>
          <a:off x="584964" y="3525098"/>
          <a:ext cx="2131532" cy="338138"/>
        </a:xfrm>
        <a:custGeom>
          <a:avLst/>
          <a:gdLst/>
          <a:ahLst/>
          <a:cxnLst/>
          <a:rect l="0" t="0" r="0" b="0"/>
          <a:pathLst>
            <a:path>
              <a:moveTo>
                <a:pt x="2131532" y="0"/>
              </a:moveTo>
              <a:lnTo>
                <a:pt x="2131532" y="230431"/>
              </a:lnTo>
              <a:lnTo>
                <a:pt x="0" y="230431"/>
              </a:lnTo>
              <a:lnTo>
                <a:pt x="0" y="33813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D4CE00-384C-44E9-9572-4D73265923C4}">
      <dsp:nvSpPr>
        <dsp:cNvPr id="0" name=""/>
        <dsp:cNvSpPr/>
      </dsp:nvSpPr>
      <dsp:spPr>
        <a:xfrm>
          <a:off x="2670777" y="2448674"/>
          <a:ext cx="91440" cy="33813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3813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D1E02D-8374-4C7F-A9CA-6E9B97F2FE01}">
      <dsp:nvSpPr>
        <dsp:cNvPr id="0" name=""/>
        <dsp:cNvSpPr/>
      </dsp:nvSpPr>
      <dsp:spPr>
        <a:xfrm>
          <a:off x="2716497" y="1372251"/>
          <a:ext cx="2486787" cy="338138"/>
        </a:xfrm>
        <a:custGeom>
          <a:avLst/>
          <a:gdLst/>
          <a:ahLst/>
          <a:cxnLst/>
          <a:rect l="0" t="0" r="0" b="0"/>
          <a:pathLst>
            <a:path>
              <a:moveTo>
                <a:pt x="2486787" y="0"/>
              </a:moveTo>
              <a:lnTo>
                <a:pt x="2486787" y="230431"/>
              </a:lnTo>
              <a:lnTo>
                <a:pt x="0" y="230431"/>
              </a:lnTo>
              <a:lnTo>
                <a:pt x="0" y="33813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291BEE-FAE3-4587-BDF2-285F6D6CDC48}">
      <dsp:nvSpPr>
        <dsp:cNvPr id="0" name=""/>
        <dsp:cNvSpPr/>
      </dsp:nvSpPr>
      <dsp:spPr>
        <a:xfrm>
          <a:off x="4621957" y="633965"/>
          <a:ext cx="1162653" cy="73828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A1F0C4-FA98-4EAC-8181-32461C0DAB66}">
      <dsp:nvSpPr>
        <dsp:cNvPr id="0" name=""/>
        <dsp:cNvSpPr/>
      </dsp:nvSpPr>
      <dsp:spPr>
        <a:xfrm>
          <a:off x="4751141" y="756690"/>
          <a:ext cx="1162653" cy="7382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3D</a:t>
          </a:r>
          <a:r>
            <a:rPr lang="zh-TW" altLang="en-US" sz="1800" kern="1200" dirty="0" smtClean="0"/>
            <a:t>列印機</a:t>
          </a:r>
          <a:endParaRPr lang="zh-TW" altLang="en-US" sz="1800" kern="1200" dirty="0"/>
        </a:p>
      </dsp:txBody>
      <dsp:txXfrm>
        <a:off x="4772765" y="778314"/>
        <a:ext cx="1119405" cy="695037"/>
      </dsp:txXfrm>
    </dsp:sp>
    <dsp:sp modelId="{93AAD4AC-750C-45C7-9370-358DF9ED8993}">
      <dsp:nvSpPr>
        <dsp:cNvPr id="0" name=""/>
        <dsp:cNvSpPr/>
      </dsp:nvSpPr>
      <dsp:spPr>
        <a:xfrm>
          <a:off x="2135170" y="1710389"/>
          <a:ext cx="1162653" cy="73828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1E331-4853-4A99-A5E3-7E292B38CEDF}">
      <dsp:nvSpPr>
        <dsp:cNvPr id="0" name=""/>
        <dsp:cNvSpPr/>
      </dsp:nvSpPr>
      <dsp:spPr>
        <a:xfrm>
          <a:off x="2264353" y="1833114"/>
          <a:ext cx="1162653" cy="7382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機械元件</a:t>
          </a:r>
          <a:endParaRPr lang="zh-TW" altLang="en-US" sz="1800" kern="1200" dirty="0"/>
        </a:p>
      </dsp:txBody>
      <dsp:txXfrm>
        <a:off x="2285977" y="1854738"/>
        <a:ext cx="1119405" cy="695037"/>
      </dsp:txXfrm>
    </dsp:sp>
    <dsp:sp modelId="{9396AC41-FD63-476E-B897-AB88B0B9F2EF}">
      <dsp:nvSpPr>
        <dsp:cNvPr id="0" name=""/>
        <dsp:cNvSpPr/>
      </dsp:nvSpPr>
      <dsp:spPr>
        <a:xfrm>
          <a:off x="2135170" y="2786813"/>
          <a:ext cx="1162653" cy="73828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E3722-F7DC-443B-83BA-7D74A4125193}">
      <dsp:nvSpPr>
        <dsp:cNvPr id="0" name=""/>
        <dsp:cNvSpPr/>
      </dsp:nvSpPr>
      <dsp:spPr>
        <a:xfrm>
          <a:off x="2264353" y="2909538"/>
          <a:ext cx="1162653" cy="7382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機構</a:t>
          </a:r>
          <a:endParaRPr lang="zh-TW" altLang="en-US" sz="1800" kern="1200" dirty="0"/>
        </a:p>
      </dsp:txBody>
      <dsp:txXfrm>
        <a:off x="2285977" y="2931162"/>
        <a:ext cx="1119405" cy="695037"/>
      </dsp:txXfrm>
    </dsp:sp>
    <dsp:sp modelId="{C4D83CA5-96BE-4324-942A-31204EAFE195}">
      <dsp:nvSpPr>
        <dsp:cNvPr id="0" name=""/>
        <dsp:cNvSpPr/>
      </dsp:nvSpPr>
      <dsp:spPr>
        <a:xfrm>
          <a:off x="3638" y="3863237"/>
          <a:ext cx="1162653" cy="7382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858BC-3747-4B5A-9612-E6D8AFE3FEEA}">
      <dsp:nvSpPr>
        <dsp:cNvPr id="0" name=""/>
        <dsp:cNvSpPr/>
      </dsp:nvSpPr>
      <dsp:spPr>
        <a:xfrm>
          <a:off x="132821" y="3985961"/>
          <a:ext cx="1162653" cy="7382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滑軌</a:t>
          </a:r>
          <a:endParaRPr lang="zh-TW" altLang="en-US" sz="1800" kern="1200" dirty="0"/>
        </a:p>
      </dsp:txBody>
      <dsp:txXfrm>
        <a:off x="154445" y="4007585"/>
        <a:ext cx="1119405" cy="695037"/>
      </dsp:txXfrm>
    </dsp:sp>
    <dsp:sp modelId="{2DD5DCE6-9118-41EB-9FB6-D247672C100B}">
      <dsp:nvSpPr>
        <dsp:cNvPr id="0" name=""/>
        <dsp:cNvSpPr/>
      </dsp:nvSpPr>
      <dsp:spPr>
        <a:xfrm>
          <a:off x="1424659" y="3863237"/>
          <a:ext cx="1162653" cy="7382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AA97E-C4F6-482D-BF2C-DBD738883EAB}">
      <dsp:nvSpPr>
        <dsp:cNvPr id="0" name=""/>
        <dsp:cNvSpPr/>
      </dsp:nvSpPr>
      <dsp:spPr>
        <a:xfrm>
          <a:off x="1553843" y="3985961"/>
          <a:ext cx="1162653" cy="7382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光軸</a:t>
          </a:r>
          <a:endParaRPr lang="zh-TW" altLang="en-US" sz="1800" kern="1200" dirty="0"/>
        </a:p>
      </dsp:txBody>
      <dsp:txXfrm>
        <a:off x="1575467" y="4007585"/>
        <a:ext cx="1119405" cy="695037"/>
      </dsp:txXfrm>
    </dsp:sp>
    <dsp:sp modelId="{1ECFCFAE-3CD1-490F-BB5A-B60A844F0A1B}">
      <dsp:nvSpPr>
        <dsp:cNvPr id="0" name=""/>
        <dsp:cNvSpPr/>
      </dsp:nvSpPr>
      <dsp:spPr>
        <a:xfrm>
          <a:off x="2845680" y="3863237"/>
          <a:ext cx="1162653" cy="7382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857FC6-4D5D-4514-97D3-CFDFCED8F420}">
      <dsp:nvSpPr>
        <dsp:cNvPr id="0" name=""/>
        <dsp:cNvSpPr/>
      </dsp:nvSpPr>
      <dsp:spPr>
        <a:xfrm>
          <a:off x="2974864" y="3985961"/>
          <a:ext cx="1162653" cy="7382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螺桿</a:t>
          </a:r>
          <a:endParaRPr lang="zh-TW" altLang="en-US" sz="1800" kern="1200" dirty="0"/>
        </a:p>
      </dsp:txBody>
      <dsp:txXfrm>
        <a:off x="2996488" y="4007585"/>
        <a:ext cx="1119405" cy="695037"/>
      </dsp:txXfrm>
    </dsp:sp>
    <dsp:sp modelId="{B3972037-42B4-4FD8-A216-9D7180B7CEF5}">
      <dsp:nvSpPr>
        <dsp:cNvPr id="0" name=""/>
        <dsp:cNvSpPr/>
      </dsp:nvSpPr>
      <dsp:spPr>
        <a:xfrm>
          <a:off x="4266702" y="3863237"/>
          <a:ext cx="1162653" cy="7382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EEB25-E121-4859-9669-9F88C52ACA7B}">
      <dsp:nvSpPr>
        <dsp:cNvPr id="0" name=""/>
        <dsp:cNvSpPr/>
      </dsp:nvSpPr>
      <dsp:spPr>
        <a:xfrm>
          <a:off x="4395886" y="3985961"/>
          <a:ext cx="1162653" cy="7382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皮帶</a:t>
          </a:r>
          <a:endParaRPr lang="zh-TW" altLang="en-US" sz="1800" kern="1200" dirty="0"/>
        </a:p>
      </dsp:txBody>
      <dsp:txXfrm>
        <a:off x="4417510" y="4007585"/>
        <a:ext cx="1119405" cy="695037"/>
      </dsp:txXfrm>
    </dsp:sp>
    <dsp:sp modelId="{C56D4187-DF6D-4F79-A762-84BD340DF160}">
      <dsp:nvSpPr>
        <dsp:cNvPr id="0" name=""/>
        <dsp:cNvSpPr/>
      </dsp:nvSpPr>
      <dsp:spPr>
        <a:xfrm>
          <a:off x="3556191" y="1710389"/>
          <a:ext cx="1162653" cy="73828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1796F6-152B-43E6-911B-78A3B2F929A7}">
      <dsp:nvSpPr>
        <dsp:cNvPr id="0" name=""/>
        <dsp:cNvSpPr/>
      </dsp:nvSpPr>
      <dsp:spPr>
        <a:xfrm>
          <a:off x="3685375" y="1833114"/>
          <a:ext cx="1162653" cy="7382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電子產品</a:t>
          </a:r>
          <a:endParaRPr lang="zh-TW" altLang="en-US" sz="1800" kern="1200" dirty="0"/>
        </a:p>
      </dsp:txBody>
      <dsp:txXfrm>
        <a:off x="3706999" y="1854738"/>
        <a:ext cx="1119405" cy="695037"/>
      </dsp:txXfrm>
    </dsp:sp>
    <dsp:sp modelId="{5933D41B-E91C-4A53-B50A-EA9E6C4AA51E}">
      <dsp:nvSpPr>
        <dsp:cNvPr id="0" name=""/>
        <dsp:cNvSpPr/>
      </dsp:nvSpPr>
      <dsp:spPr>
        <a:xfrm>
          <a:off x="3556191" y="2786813"/>
          <a:ext cx="1162653" cy="73828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409C55-881F-439B-B7C2-C12B6474C683}">
      <dsp:nvSpPr>
        <dsp:cNvPr id="0" name=""/>
        <dsp:cNvSpPr/>
      </dsp:nvSpPr>
      <dsp:spPr>
        <a:xfrm>
          <a:off x="3685375" y="2909538"/>
          <a:ext cx="1162653" cy="7382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err="1" smtClean="0"/>
            <a:t>Arduino</a:t>
          </a:r>
          <a:r>
            <a:rPr lang="en-US" altLang="zh-TW" sz="1800" kern="1200" dirty="0" smtClean="0"/>
            <a:t> base</a:t>
          </a:r>
        </a:p>
      </dsp:txBody>
      <dsp:txXfrm>
        <a:off x="3706999" y="2931162"/>
        <a:ext cx="1119405" cy="695037"/>
      </dsp:txXfrm>
    </dsp:sp>
    <dsp:sp modelId="{E82C02CB-81BE-4C8B-8CC6-B58EE4FD4BD7}">
      <dsp:nvSpPr>
        <dsp:cNvPr id="0" name=""/>
        <dsp:cNvSpPr/>
      </dsp:nvSpPr>
      <dsp:spPr>
        <a:xfrm>
          <a:off x="7108745" y="1710389"/>
          <a:ext cx="1162653" cy="73828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DA373B-48C2-48E4-A217-1A653DD6AEA2}">
      <dsp:nvSpPr>
        <dsp:cNvPr id="0" name=""/>
        <dsp:cNvSpPr/>
      </dsp:nvSpPr>
      <dsp:spPr>
        <a:xfrm>
          <a:off x="7237929" y="1833114"/>
          <a:ext cx="1162653" cy="7382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資訊軟體</a:t>
          </a:r>
          <a:endParaRPr lang="zh-TW" altLang="en-US" sz="1800" kern="1200" dirty="0"/>
        </a:p>
      </dsp:txBody>
      <dsp:txXfrm>
        <a:off x="7259553" y="1854738"/>
        <a:ext cx="1119405" cy="695037"/>
      </dsp:txXfrm>
    </dsp:sp>
    <dsp:sp modelId="{4E9669C5-FC23-4945-A960-0053B8B0A6C5}">
      <dsp:nvSpPr>
        <dsp:cNvPr id="0" name=""/>
        <dsp:cNvSpPr/>
      </dsp:nvSpPr>
      <dsp:spPr>
        <a:xfrm>
          <a:off x="4977213" y="2786813"/>
          <a:ext cx="1162653" cy="73828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AC2A2-44FE-42B2-A600-53A9FA075913}">
      <dsp:nvSpPr>
        <dsp:cNvPr id="0" name=""/>
        <dsp:cNvSpPr/>
      </dsp:nvSpPr>
      <dsp:spPr>
        <a:xfrm>
          <a:off x="5106396" y="2909538"/>
          <a:ext cx="1162653" cy="7382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Marlin</a:t>
          </a:r>
        </a:p>
      </dsp:txBody>
      <dsp:txXfrm>
        <a:off x="5128020" y="2931162"/>
        <a:ext cx="1119405" cy="695037"/>
      </dsp:txXfrm>
    </dsp:sp>
    <dsp:sp modelId="{71E17610-CB03-442F-8516-E2166CF52034}">
      <dsp:nvSpPr>
        <dsp:cNvPr id="0" name=""/>
        <dsp:cNvSpPr/>
      </dsp:nvSpPr>
      <dsp:spPr>
        <a:xfrm>
          <a:off x="6398234" y="2786813"/>
          <a:ext cx="1162653" cy="73828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FF055C-BBE5-4B32-AF35-A1CA1AAF0272}">
      <dsp:nvSpPr>
        <dsp:cNvPr id="0" name=""/>
        <dsp:cNvSpPr/>
      </dsp:nvSpPr>
      <dsp:spPr>
        <a:xfrm>
          <a:off x="6527418" y="2909538"/>
          <a:ext cx="1162653" cy="7382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err="1" smtClean="0"/>
            <a:t>Cura</a:t>
          </a:r>
          <a:endParaRPr lang="zh-TW" altLang="en-US" sz="1800" kern="1200" dirty="0"/>
        </a:p>
      </dsp:txBody>
      <dsp:txXfrm>
        <a:off x="6549042" y="2931162"/>
        <a:ext cx="1119405" cy="695037"/>
      </dsp:txXfrm>
    </dsp:sp>
    <dsp:sp modelId="{AE5ECA23-A06F-4AAB-8F08-17C1F7342518}">
      <dsp:nvSpPr>
        <dsp:cNvPr id="0" name=""/>
        <dsp:cNvSpPr/>
      </dsp:nvSpPr>
      <dsp:spPr>
        <a:xfrm>
          <a:off x="7819256" y="2786813"/>
          <a:ext cx="1162653" cy="73828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9E1F51-3299-49E4-9059-B95F8FD1D11C}">
      <dsp:nvSpPr>
        <dsp:cNvPr id="0" name=""/>
        <dsp:cNvSpPr/>
      </dsp:nvSpPr>
      <dsp:spPr>
        <a:xfrm>
          <a:off x="7948439" y="2909538"/>
          <a:ext cx="1162653" cy="7382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Python</a:t>
          </a:r>
          <a:endParaRPr lang="zh-TW" altLang="en-US" sz="1800" kern="1200" dirty="0"/>
        </a:p>
      </dsp:txBody>
      <dsp:txXfrm>
        <a:off x="7970063" y="2931162"/>
        <a:ext cx="1119405" cy="695037"/>
      </dsp:txXfrm>
    </dsp:sp>
    <dsp:sp modelId="{0AA99DB4-BBF9-4EF6-9D90-3EEF9689F220}">
      <dsp:nvSpPr>
        <dsp:cNvPr id="0" name=""/>
        <dsp:cNvSpPr/>
      </dsp:nvSpPr>
      <dsp:spPr>
        <a:xfrm>
          <a:off x="9240277" y="2786813"/>
          <a:ext cx="1162653" cy="73828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7E2311-3864-492C-988D-A7C1ECD3FAF4}">
      <dsp:nvSpPr>
        <dsp:cNvPr id="0" name=""/>
        <dsp:cNvSpPr/>
      </dsp:nvSpPr>
      <dsp:spPr>
        <a:xfrm>
          <a:off x="9369461" y="2909538"/>
          <a:ext cx="1162653" cy="7382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800" kern="1200" dirty="0" smtClean="0"/>
            <a:t>V-rep</a:t>
          </a:r>
          <a:endParaRPr lang="zh-TW" altLang="en-US" sz="1800" kern="1200" dirty="0"/>
        </a:p>
      </dsp:txBody>
      <dsp:txXfrm>
        <a:off x="9391085" y="2931162"/>
        <a:ext cx="1119405" cy="695037"/>
      </dsp:txXfrm>
    </dsp:sp>
    <dsp:sp modelId="{B04E014C-40FE-44E9-955E-982D1432F315}">
      <dsp:nvSpPr>
        <dsp:cNvPr id="0" name=""/>
        <dsp:cNvSpPr/>
      </dsp:nvSpPr>
      <dsp:spPr>
        <a:xfrm>
          <a:off x="8529766" y="3863237"/>
          <a:ext cx="1162653" cy="7382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310AA-9FC5-496D-B433-117AF24D2AA7}">
      <dsp:nvSpPr>
        <dsp:cNvPr id="0" name=""/>
        <dsp:cNvSpPr/>
      </dsp:nvSpPr>
      <dsp:spPr>
        <a:xfrm>
          <a:off x="8658950" y="3985961"/>
          <a:ext cx="1162653" cy="7382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虛擬介面</a:t>
          </a:r>
          <a:endParaRPr lang="zh-TW" altLang="en-US" sz="1800" kern="1200" dirty="0"/>
        </a:p>
      </dsp:txBody>
      <dsp:txXfrm>
        <a:off x="8680574" y="4007585"/>
        <a:ext cx="1119405" cy="695037"/>
      </dsp:txXfrm>
    </dsp:sp>
    <dsp:sp modelId="{14CA2598-640A-43D7-A553-7F84E84B3CE1}">
      <dsp:nvSpPr>
        <dsp:cNvPr id="0" name=""/>
        <dsp:cNvSpPr/>
      </dsp:nvSpPr>
      <dsp:spPr>
        <a:xfrm>
          <a:off x="9950788" y="3863237"/>
          <a:ext cx="1162653" cy="7382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266FEA-357C-47CC-B184-ECAFF0381133}">
      <dsp:nvSpPr>
        <dsp:cNvPr id="0" name=""/>
        <dsp:cNvSpPr/>
      </dsp:nvSpPr>
      <dsp:spPr>
        <a:xfrm>
          <a:off x="10079972" y="3985961"/>
          <a:ext cx="1162653" cy="7382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800" kern="1200" dirty="0" smtClean="0"/>
            <a:t>虛擬組裝</a:t>
          </a:r>
          <a:endParaRPr lang="zh-TW" altLang="en-US" sz="1800" kern="1200" dirty="0"/>
        </a:p>
      </dsp:txBody>
      <dsp:txXfrm>
        <a:off x="10101596" y="4007585"/>
        <a:ext cx="1119405" cy="695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AEA82-D70F-40B7-9F98-BE381B594349}">
      <dsp:nvSpPr>
        <dsp:cNvPr id="0" name=""/>
        <dsp:cNvSpPr/>
      </dsp:nvSpPr>
      <dsp:spPr>
        <a:xfrm>
          <a:off x="3078664" y="1398433"/>
          <a:ext cx="997399" cy="9973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1900" kern="1200" dirty="0" smtClean="0"/>
            <a:t>marlin</a:t>
          </a:r>
          <a:endParaRPr lang="zh-TW" altLang="en-US" sz="1900" kern="1200" dirty="0"/>
        </a:p>
      </dsp:txBody>
      <dsp:txXfrm>
        <a:off x="3224730" y="1544499"/>
        <a:ext cx="705267" cy="705267"/>
      </dsp:txXfrm>
    </dsp:sp>
    <dsp:sp modelId="{6034A710-6C4F-49AE-A090-13D5E76BAA94}">
      <dsp:nvSpPr>
        <dsp:cNvPr id="0" name=""/>
        <dsp:cNvSpPr/>
      </dsp:nvSpPr>
      <dsp:spPr>
        <a:xfrm rot="16200000">
          <a:off x="3471592" y="1035294"/>
          <a:ext cx="211542" cy="339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3503324" y="1134849"/>
        <a:ext cx="148079" cy="203469"/>
      </dsp:txXfrm>
    </dsp:sp>
    <dsp:sp modelId="{A0677036-3BC5-457A-BAF6-707CBCE3E749}">
      <dsp:nvSpPr>
        <dsp:cNvPr id="0" name=""/>
        <dsp:cNvSpPr/>
      </dsp:nvSpPr>
      <dsp:spPr>
        <a:xfrm>
          <a:off x="3078664" y="1896"/>
          <a:ext cx="997399" cy="9973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驅動控制板</a:t>
          </a:r>
          <a:endParaRPr lang="zh-TW" altLang="en-US" sz="1400" kern="1200" dirty="0"/>
        </a:p>
      </dsp:txBody>
      <dsp:txXfrm>
        <a:off x="3224730" y="147962"/>
        <a:ext cx="705267" cy="705267"/>
      </dsp:txXfrm>
    </dsp:sp>
    <dsp:sp modelId="{C4BB156D-E0BE-4A9E-B0AF-44CEBC40B2B5}">
      <dsp:nvSpPr>
        <dsp:cNvPr id="0" name=""/>
        <dsp:cNvSpPr/>
      </dsp:nvSpPr>
      <dsp:spPr>
        <a:xfrm rot="20520000">
          <a:off x="4129991" y="1513648"/>
          <a:ext cx="211542" cy="339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4131544" y="1591277"/>
        <a:ext cx="148079" cy="203469"/>
      </dsp:txXfrm>
    </dsp:sp>
    <dsp:sp modelId="{6042CE56-4C3E-4105-A22C-ABF63F81728D}">
      <dsp:nvSpPr>
        <dsp:cNvPr id="0" name=""/>
        <dsp:cNvSpPr/>
      </dsp:nvSpPr>
      <dsp:spPr>
        <a:xfrm>
          <a:off x="4406849" y="966879"/>
          <a:ext cx="997399" cy="9973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控制擠出頭溫度</a:t>
          </a:r>
          <a:endParaRPr lang="zh-TW" altLang="en-US" sz="1400" kern="1200" dirty="0"/>
        </a:p>
      </dsp:txBody>
      <dsp:txXfrm>
        <a:off x="4552915" y="1112945"/>
        <a:ext cx="705267" cy="705267"/>
      </dsp:txXfrm>
    </dsp:sp>
    <dsp:sp modelId="{81CB8B02-1661-41AE-85B4-28E977A87641}">
      <dsp:nvSpPr>
        <dsp:cNvPr id="0" name=""/>
        <dsp:cNvSpPr/>
      </dsp:nvSpPr>
      <dsp:spPr>
        <a:xfrm rot="3240000">
          <a:off x="3878505" y="2287642"/>
          <a:ext cx="211542" cy="339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>
        <a:off x="3891585" y="2329794"/>
        <a:ext cx="148079" cy="203469"/>
      </dsp:txXfrm>
    </dsp:sp>
    <dsp:sp modelId="{3C780E0E-3930-4E9D-A145-1CE9363D6DEC}">
      <dsp:nvSpPr>
        <dsp:cNvPr id="0" name=""/>
        <dsp:cNvSpPr/>
      </dsp:nvSpPr>
      <dsp:spPr>
        <a:xfrm>
          <a:off x="3899527" y="2528255"/>
          <a:ext cx="997399" cy="9973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讀取</a:t>
          </a:r>
          <a:r>
            <a:rPr lang="en-US" altLang="zh-TW" sz="1400" kern="1200" dirty="0" smtClean="0"/>
            <a:t>SD</a:t>
          </a:r>
          <a:r>
            <a:rPr lang="zh-TW" altLang="en-US" sz="1400" kern="1200" dirty="0" smtClean="0"/>
            <a:t>卡資料</a:t>
          </a:r>
          <a:endParaRPr lang="zh-TW" altLang="en-US" sz="1400" kern="1200" dirty="0"/>
        </a:p>
      </dsp:txBody>
      <dsp:txXfrm>
        <a:off x="4045593" y="2674321"/>
        <a:ext cx="705267" cy="705267"/>
      </dsp:txXfrm>
    </dsp:sp>
    <dsp:sp modelId="{4B940BF2-379A-4BDD-BB68-3D75BC81295C}">
      <dsp:nvSpPr>
        <dsp:cNvPr id="0" name=""/>
        <dsp:cNvSpPr/>
      </dsp:nvSpPr>
      <dsp:spPr>
        <a:xfrm rot="7560000">
          <a:off x="3064680" y="2287642"/>
          <a:ext cx="211542" cy="339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 rot="10800000">
        <a:off x="3115063" y="2329794"/>
        <a:ext cx="148079" cy="203469"/>
      </dsp:txXfrm>
    </dsp:sp>
    <dsp:sp modelId="{93A1502A-75AD-4495-A103-0D93D7FA81CA}">
      <dsp:nvSpPr>
        <dsp:cNvPr id="0" name=""/>
        <dsp:cNvSpPr/>
      </dsp:nvSpPr>
      <dsp:spPr>
        <a:xfrm>
          <a:off x="2257800" y="2528255"/>
          <a:ext cx="997399" cy="9973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控制步進馬達</a:t>
          </a:r>
          <a:endParaRPr lang="zh-TW" altLang="en-US" sz="1400" kern="1200" dirty="0"/>
        </a:p>
      </dsp:txBody>
      <dsp:txXfrm>
        <a:off x="2403866" y="2674321"/>
        <a:ext cx="705267" cy="705267"/>
      </dsp:txXfrm>
    </dsp:sp>
    <dsp:sp modelId="{D07ECEBE-7D59-436E-ACE6-1D0E050A699E}">
      <dsp:nvSpPr>
        <dsp:cNvPr id="0" name=""/>
        <dsp:cNvSpPr/>
      </dsp:nvSpPr>
      <dsp:spPr>
        <a:xfrm rot="11880000">
          <a:off x="2813194" y="1513648"/>
          <a:ext cx="211542" cy="339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400" kern="1200"/>
        </a:p>
      </dsp:txBody>
      <dsp:txXfrm rot="10800000">
        <a:off x="2875104" y="1591277"/>
        <a:ext cx="148079" cy="203469"/>
      </dsp:txXfrm>
    </dsp:sp>
    <dsp:sp modelId="{87E88AC9-F2FB-445C-8156-BB1743D174EA}">
      <dsp:nvSpPr>
        <dsp:cNvPr id="0" name=""/>
        <dsp:cNvSpPr/>
      </dsp:nvSpPr>
      <dsp:spPr>
        <a:xfrm>
          <a:off x="1750478" y="966879"/>
          <a:ext cx="997399" cy="9973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1400" kern="1200" dirty="0" smtClean="0"/>
            <a:t>讀取</a:t>
          </a:r>
          <a:r>
            <a:rPr lang="en-US" altLang="zh-TW" sz="1400" kern="1200" dirty="0" smtClean="0"/>
            <a:t>g-code</a:t>
          </a:r>
          <a:r>
            <a:rPr lang="zh-TW" altLang="en-US" sz="1400" kern="1200" dirty="0" smtClean="0"/>
            <a:t>執行列印</a:t>
          </a:r>
          <a:endParaRPr lang="zh-TW" altLang="en-US" sz="1400" kern="1200" dirty="0"/>
        </a:p>
      </dsp:txBody>
      <dsp:txXfrm>
        <a:off x="1896544" y="1112945"/>
        <a:ext cx="705267" cy="70526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E35BEA-9E17-4B25-A564-758530D781A8}">
      <dsp:nvSpPr>
        <dsp:cNvPr id="0" name=""/>
        <dsp:cNvSpPr/>
      </dsp:nvSpPr>
      <dsp:spPr>
        <a:xfrm>
          <a:off x="754326" y="0"/>
          <a:ext cx="8549034" cy="253327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F4F074-12C4-4E80-AE4C-821573BE10E4}">
      <dsp:nvSpPr>
        <dsp:cNvPr id="0" name=""/>
        <dsp:cNvSpPr/>
      </dsp:nvSpPr>
      <dsp:spPr>
        <a:xfrm>
          <a:off x="5279" y="759981"/>
          <a:ext cx="1892937" cy="10133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控制馬達正反轉</a:t>
          </a:r>
          <a:endParaRPr lang="zh-TW" altLang="en-US" sz="2400" kern="1200" dirty="0"/>
        </a:p>
      </dsp:txBody>
      <dsp:txXfrm>
        <a:off x="54745" y="809447"/>
        <a:ext cx="1794005" cy="914377"/>
      </dsp:txXfrm>
    </dsp:sp>
    <dsp:sp modelId="{6F821895-F92E-4396-8E45-F6B12553994B}">
      <dsp:nvSpPr>
        <dsp:cNvPr id="0" name=""/>
        <dsp:cNvSpPr/>
      </dsp:nvSpPr>
      <dsp:spPr>
        <a:xfrm>
          <a:off x="2043827" y="759981"/>
          <a:ext cx="1892937" cy="10133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計算馬達步數</a:t>
          </a:r>
          <a:endParaRPr lang="zh-TW" altLang="en-US" sz="2400" kern="1200" dirty="0"/>
        </a:p>
      </dsp:txBody>
      <dsp:txXfrm>
        <a:off x="2093293" y="809447"/>
        <a:ext cx="1794005" cy="914377"/>
      </dsp:txXfrm>
    </dsp:sp>
    <dsp:sp modelId="{3BBB818A-E625-4D16-9F7B-2E31CB8ED694}">
      <dsp:nvSpPr>
        <dsp:cNvPr id="0" name=""/>
        <dsp:cNvSpPr/>
      </dsp:nvSpPr>
      <dsp:spPr>
        <a:xfrm>
          <a:off x="4082375" y="759981"/>
          <a:ext cx="1892937" cy="10133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驅動器微分</a:t>
          </a:r>
          <a:endParaRPr lang="zh-TW" altLang="en-US" sz="2400" kern="1200" dirty="0"/>
        </a:p>
      </dsp:txBody>
      <dsp:txXfrm>
        <a:off x="4131841" y="809447"/>
        <a:ext cx="1794005" cy="914377"/>
      </dsp:txXfrm>
    </dsp:sp>
    <dsp:sp modelId="{56628116-5FF8-4C4B-A26E-6BE648B28684}">
      <dsp:nvSpPr>
        <dsp:cNvPr id="0" name=""/>
        <dsp:cNvSpPr/>
      </dsp:nvSpPr>
      <dsp:spPr>
        <a:xfrm>
          <a:off x="6120923" y="759981"/>
          <a:ext cx="1892937" cy="10133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修改程式</a:t>
          </a:r>
          <a:endParaRPr lang="zh-TW" altLang="en-US" sz="2400" kern="1200" dirty="0"/>
        </a:p>
      </dsp:txBody>
      <dsp:txXfrm>
        <a:off x="6170389" y="809447"/>
        <a:ext cx="1794005" cy="914377"/>
      </dsp:txXfrm>
    </dsp:sp>
    <dsp:sp modelId="{348F800E-D102-4D3D-BF0B-0B43A0969ED9}">
      <dsp:nvSpPr>
        <dsp:cNvPr id="0" name=""/>
        <dsp:cNvSpPr/>
      </dsp:nvSpPr>
      <dsp:spPr>
        <a:xfrm>
          <a:off x="8159471" y="759981"/>
          <a:ext cx="1892937" cy="101330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/>
            <a:t>馬達測試</a:t>
          </a:r>
          <a:endParaRPr lang="zh-TW" altLang="en-US" sz="2400" kern="1200" dirty="0"/>
        </a:p>
      </dsp:txBody>
      <dsp:txXfrm>
        <a:off x="8208937" y="809447"/>
        <a:ext cx="1794005" cy="9143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8CABF-9C21-43B1-AC09-EEDE6B420FAA}">
      <dsp:nvSpPr>
        <dsp:cNvPr id="0" name=""/>
        <dsp:cNvSpPr/>
      </dsp:nvSpPr>
      <dsp:spPr>
        <a:xfrm>
          <a:off x="657701" y="0"/>
          <a:ext cx="7453947" cy="211455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74321F-B8EB-4014-B2D3-1D0A28E084EE}">
      <dsp:nvSpPr>
        <dsp:cNvPr id="0" name=""/>
        <dsp:cNvSpPr/>
      </dsp:nvSpPr>
      <dsp:spPr>
        <a:xfrm>
          <a:off x="929" y="634365"/>
          <a:ext cx="2799605" cy="84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匯入組合件</a:t>
          </a:r>
          <a:r>
            <a:rPr lang="en-US" altLang="zh-TW" sz="2600" kern="1200" dirty="0" smtClean="0"/>
            <a:t>STL</a:t>
          </a:r>
          <a:r>
            <a:rPr lang="zh-TW" altLang="en-US" sz="2600" kern="1200" dirty="0" smtClean="0"/>
            <a:t>檔</a:t>
          </a:r>
          <a:endParaRPr lang="zh-TW" altLang="en-US" sz="2600" kern="1200" dirty="0"/>
        </a:p>
      </dsp:txBody>
      <dsp:txXfrm>
        <a:off x="42219" y="675655"/>
        <a:ext cx="2717025" cy="763240"/>
      </dsp:txXfrm>
    </dsp:sp>
    <dsp:sp modelId="{5BD7756C-C646-494C-967D-2AEB3DB5BFE8}">
      <dsp:nvSpPr>
        <dsp:cNvPr id="0" name=""/>
        <dsp:cNvSpPr/>
      </dsp:nvSpPr>
      <dsp:spPr>
        <a:xfrm>
          <a:off x="2984872" y="634365"/>
          <a:ext cx="2799605" cy="84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建立層疊關係</a:t>
          </a:r>
          <a:endParaRPr lang="zh-TW" altLang="en-US" sz="2600" kern="1200" dirty="0"/>
        </a:p>
      </dsp:txBody>
      <dsp:txXfrm>
        <a:off x="3026162" y="675655"/>
        <a:ext cx="2717025" cy="763240"/>
      </dsp:txXfrm>
    </dsp:sp>
    <dsp:sp modelId="{9B056C48-CCCE-4140-B519-F3ECC2E8D063}">
      <dsp:nvSpPr>
        <dsp:cNvPr id="0" name=""/>
        <dsp:cNvSpPr/>
      </dsp:nvSpPr>
      <dsp:spPr>
        <a:xfrm>
          <a:off x="5968814" y="634365"/>
          <a:ext cx="2799605" cy="845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600" kern="1200" dirty="0" smtClean="0"/>
            <a:t>執行虛擬介面</a:t>
          </a:r>
          <a:endParaRPr lang="zh-TW" altLang="en-US" sz="2600" kern="1200" dirty="0"/>
        </a:p>
      </dsp:txBody>
      <dsp:txXfrm>
        <a:off x="6010104" y="675655"/>
        <a:ext cx="2717025" cy="763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3A98-3280-4272-BE33-C46AA6A48D16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B80B-126C-4B40-A3CB-416F97E4C9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7909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3A98-3280-4272-BE33-C46AA6A48D16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B80B-126C-4B40-A3CB-416F97E4C9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7223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3A98-3280-4272-BE33-C46AA6A48D16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B80B-126C-4B40-A3CB-416F97E4C9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948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3A98-3280-4272-BE33-C46AA6A48D16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B80B-126C-4B40-A3CB-416F97E4C9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178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3A98-3280-4272-BE33-C46AA6A48D16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B80B-126C-4B40-A3CB-416F97E4C9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8953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3A98-3280-4272-BE33-C46AA6A48D16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B80B-126C-4B40-A3CB-416F97E4C9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348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3A98-3280-4272-BE33-C46AA6A48D16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B80B-126C-4B40-A3CB-416F97E4C9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1177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3A98-3280-4272-BE33-C46AA6A48D16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B80B-126C-4B40-A3CB-416F97E4C9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1508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3A98-3280-4272-BE33-C46AA6A48D16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B80B-126C-4B40-A3CB-416F97E4C9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7508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3A98-3280-4272-BE33-C46AA6A48D16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B80B-126C-4B40-A3CB-416F97E4C9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777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A3A98-3280-4272-BE33-C46AA6A48D16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1B80B-126C-4B40-A3CB-416F97E4C9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2443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A3A98-3280-4272-BE33-C46AA6A48D16}" type="datetimeFigureOut">
              <a:rPr lang="zh-TW" altLang="en-US" smtClean="0"/>
              <a:t>2019/5/17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1B80B-126C-4B40-A3CB-416F97E4C9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827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mp"/><Relationship Id="rId3" Type="http://schemas.openxmlformats.org/officeDocument/2006/relationships/image" Target="../media/image12.tmp"/><Relationship Id="rId7" Type="http://schemas.openxmlformats.org/officeDocument/2006/relationships/image" Target="../media/image16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mp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6.tmp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74073" y="382385"/>
            <a:ext cx="11380123" cy="3127578"/>
          </a:xfrm>
        </p:spPr>
        <p:txBody>
          <a:bodyPr>
            <a:normAutofit/>
          </a:bodyPr>
          <a:lstStyle/>
          <a:p>
            <a:pPr algn="ctr"/>
            <a:r>
              <a:rPr lang="zh-TW" altLang="en-US" sz="6700" dirty="0" smtClean="0"/>
              <a:t>大容量 </a:t>
            </a:r>
            <a:r>
              <a:rPr lang="en-US" altLang="zh-TW" sz="6700" dirty="0" smtClean="0"/>
              <a:t>3D </a:t>
            </a:r>
            <a:r>
              <a:rPr lang="zh-TW" altLang="en-US" sz="6700" dirty="0" smtClean="0"/>
              <a:t>列印機系統設計與</a:t>
            </a:r>
            <a:br>
              <a:rPr lang="zh-TW" altLang="en-US" sz="6700" dirty="0" smtClean="0"/>
            </a:br>
            <a:r>
              <a:rPr lang="zh-TW" altLang="en-US" sz="6700" dirty="0" smtClean="0"/>
              <a:t>實作 </a:t>
            </a:r>
            <a:br>
              <a:rPr lang="zh-TW" altLang="en-US" sz="6700" dirty="0" smtClean="0"/>
            </a:br>
            <a:r>
              <a:rPr lang="en-US" altLang="zh-TW" sz="3200" dirty="0" smtClean="0"/>
              <a:t>Design and Implementation of a Large Volume 3D Printer System </a:t>
            </a:r>
            <a:endParaRPr lang="zh-TW" altLang="en-US" sz="32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625137" y="3926231"/>
            <a:ext cx="9144000" cy="2449631"/>
          </a:xfrm>
        </p:spPr>
        <p:txBody>
          <a:bodyPr>
            <a:noAutofit/>
          </a:bodyPr>
          <a:lstStyle/>
          <a:p>
            <a:r>
              <a:rPr lang="zh-TW" altLang="en-US" sz="1800" dirty="0" smtClean="0">
                <a:solidFill>
                  <a:schemeClr val="tx1"/>
                </a:solidFill>
              </a:rPr>
              <a:t>指 導 教 授</a:t>
            </a:r>
            <a:r>
              <a:rPr lang="en-US" altLang="zh-TW" sz="1800" dirty="0" smtClean="0">
                <a:solidFill>
                  <a:schemeClr val="tx1"/>
                </a:solidFill>
              </a:rPr>
              <a:t>: </a:t>
            </a:r>
            <a:r>
              <a:rPr lang="zh-TW" altLang="en-US" sz="1800" dirty="0" smtClean="0">
                <a:solidFill>
                  <a:schemeClr val="tx1"/>
                </a:solidFill>
              </a:rPr>
              <a:t>  嚴 家 銘 老 師 </a:t>
            </a:r>
            <a:endParaRPr lang="en-US" altLang="zh-TW" sz="1800" dirty="0" smtClean="0"/>
          </a:p>
          <a:p>
            <a:r>
              <a:rPr lang="zh-TW" altLang="en-US" sz="1800" dirty="0" smtClean="0">
                <a:solidFill>
                  <a:schemeClr val="tx1"/>
                </a:solidFill>
              </a:rPr>
              <a:t>班            級</a:t>
            </a:r>
            <a:r>
              <a:rPr lang="en-US" altLang="zh-TW" sz="1800" dirty="0" smtClean="0">
                <a:solidFill>
                  <a:schemeClr val="tx1"/>
                </a:solidFill>
              </a:rPr>
              <a:t>: </a:t>
            </a:r>
            <a:r>
              <a:rPr lang="zh-TW" altLang="en-US" sz="1800" dirty="0" smtClean="0">
                <a:solidFill>
                  <a:schemeClr val="tx1"/>
                </a:solidFill>
              </a:rPr>
              <a:t>  四 設 計 三 乙 </a:t>
            </a:r>
          </a:p>
          <a:p>
            <a:r>
              <a:rPr lang="zh-TW" altLang="en-US" sz="1800" dirty="0" smtClean="0">
                <a:solidFill>
                  <a:schemeClr val="tx1"/>
                </a:solidFill>
              </a:rPr>
              <a:t>             學            生</a:t>
            </a:r>
            <a:r>
              <a:rPr lang="en-US" altLang="zh-TW" sz="1800" dirty="0" smtClean="0">
                <a:solidFill>
                  <a:schemeClr val="tx1"/>
                </a:solidFill>
              </a:rPr>
              <a:t>: </a:t>
            </a:r>
            <a:r>
              <a:rPr lang="zh-TW" altLang="en-US" sz="1800" dirty="0" smtClean="0">
                <a:solidFill>
                  <a:schemeClr val="tx1"/>
                </a:solidFill>
              </a:rPr>
              <a:t>  潘 巧 昕   </a:t>
            </a:r>
            <a:r>
              <a:rPr lang="en-US" altLang="zh-TW" sz="1800" dirty="0" smtClean="0">
                <a:solidFill>
                  <a:schemeClr val="tx1"/>
                </a:solidFill>
              </a:rPr>
              <a:t>(40523206) </a:t>
            </a:r>
          </a:p>
          <a:p>
            <a:r>
              <a:rPr lang="en-US" altLang="zh-TW" sz="1800" dirty="0" smtClean="0">
                <a:solidFill>
                  <a:schemeClr val="tx1"/>
                </a:solidFill>
              </a:rPr>
              <a:t>                 </a:t>
            </a:r>
            <a:r>
              <a:rPr lang="zh-TW" altLang="en-US" sz="1800" dirty="0" smtClean="0">
                <a:solidFill>
                  <a:schemeClr val="tx1"/>
                </a:solidFill>
              </a:rPr>
              <a:t>                     林 韋 翔   </a:t>
            </a:r>
            <a:r>
              <a:rPr lang="en-US" altLang="zh-TW" sz="1800" dirty="0" smtClean="0">
                <a:solidFill>
                  <a:schemeClr val="tx1"/>
                </a:solidFill>
              </a:rPr>
              <a:t>(40523219)</a:t>
            </a:r>
          </a:p>
          <a:p>
            <a:r>
              <a:rPr lang="zh-TW" altLang="en-US" sz="1800" cap="all" spc="200" dirty="0" smtClean="0">
                <a:solidFill>
                  <a:schemeClr val="tx1"/>
                </a:solidFill>
                <a:latin typeface="+mj-lt"/>
              </a:rPr>
              <a:t>                          </a:t>
            </a:r>
            <a:r>
              <a:rPr lang="zh-TW" altLang="en-US" sz="1800" dirty="0" smtClean="0"/>
              <a:t>張 </a:t>
            </a:r>
            <a:r>
              <a:rPr lang="zh-TW" altLang="en-US" sz="1800" dirty="0"/>
              <a:t>堡 祺   </a:t>
            </a:r>
            <a:r>
              <a:rPr lang="en-US" altLang="zh-TW" sz="1800" dirty="0"/>
              <a:t>(40523226) </a:t>
            </a:r>
          </a:p>
          <a:p>
            <a:r>
              <a:rPr lang="zh-TW" altLang="en-US" sz="1800" cap="all" spc="200" dirty="0" smtClean="0">
                <a:solidFill>
                  <a:schemeClr val="tx1"/>
                </a:solidFill>
                <a:latin typeface="+mj-lt"/>
              </a:rPr>
              <a:t>                          </a:t>
            </a:r>
            <a:r>
              <a:rPr lang="zh-TW" altLang="en-US" sz="1800" dirty="0" smtClean="0"/>
              <a:t>賴 </a:t>
            </a:r>
            <a:r>
              <a:rPr lang="zh-TW" altLang="en-US" sz="1800" dirty="0"/>
              <a:t>瑋 傑   </a:t>
            </a:r>
            <a:r>
              <a:rPr lang="en-US" altLang="zh-TW" sz="1800" dirty="0"/>
              <a:t>(40523243) </a:t>
            </a:r>
            <a:endParaRPr lang="zh-TW" altLang="en-US" sz="1800" dirty="0"/>
          </a:p>
          <a:p>
            <a:pPr marL="0" lvl="1" algn="l">
              <a:spcBef>
                <a:spcPts val="1200"/>
              </a:spcBef>
              <a:spcAft>
                <a:spcPts val="200"/>
              </a:spcAft>
              <a:buSzPct val="100000"/>
            </a:pPr>
            <a:r>
              <a:rPr lang="zh-TW" altLang="en-US" sz="1800" dirty="0" smtClean="0"/>
              <a:t> </a:t>
            </a:r>
            <a:endParaRPr lang="en-US" altLang="zh-TW" sz="1800" dirty="0" smtClean="0"/>
          </a:p>
          <a:p>
            <a:r>
              <a:rPr lang="en-US" altLang="zh-TW" sz="1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3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40367"/>
            <a:ext cx="10515600" cy="1325563"/>
          </a:xfrm>
        </p:spPr>
        <p:txBody>
          <a:bodyPr/>
          <a:lstStyle/>
          <a:p>
            <a:r>
              <a:rPr lang="en-US" altLang="zh-TW" dirty="0" err="1" smtClean="0"/>
              <a:t>Cura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06284" y="1409718"/>
            <a:ext cx="10515600" cy="4811049"/>
          </a:xfrm>
        </p:spPr>
        <p:txBody>
          <a:bodyPr/>
          <a:lstStyle/>
          <a:p>
            <a:r>
              <a:rPr lang="zh-TW" altLang="en-US" dirty="0" smtClean="0"/>
              <a:t>列印前將模型放入軟體內，調整位置是否於機台內，再將模型切成一層一層，並轉</a:t>
            </a:r>
            <a:r>
              <a:rPr lang="zh-TW" altLang="en-US" dirty="0"/>
              <a:t>成</a:t>
            </a:r>
            <a:r>
              <a:rPr lang="en-US" altLang="zh-TW" dirty="0" smtClean="0"/>
              <a:t>G-code</a:t>
            </a:r>
            <a:r>
              <a:rPr lang="zh-TW" altLang="en-US" dirty="0" smtClean="0"/>
              <a:t>讓列印機能夠運作。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r="2916" b="4235"/>
          <a:stretch/>
        </p:blipFill>
        <p:spPr>
          <a:xfrm>
            <a:off x="1137194" y="4897251"/>
            <a:ext cx="3353431" cy="186068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576290" y="6381871"/>
            <a:ext cx="4181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左</a:t>
            </a:r>
            <a:r>
              <a:rPr lang="zh-TW" altLang="en-US" dirty="0" smtClean="0"/>
              <a:t>圖為機械化</a:t>
            </a:r>
            <a:r>
              <a:rPr lang="zh-TW" altLang="en-US" dirty="0"/>
              <a:t>仿生無限</a:t>
            </a:r>
            <a:r>
              <a:rPr lang="zh-TW" altLang="en-US" dirty="0" smtClean="0"/>
              <a:t>手套</a:t>
            </a:r>
            <a:r>
              <a:rPr lang="zh-TW" altLang="en-US" dirty="0"/>
              <a:t>委託列印</a:t>
            </a:r>
            <a:endParaRPr lang="en-US" altLang="zh-TW" dirty="0"/>
          </a:p>
          <a:p>
            <a:r>
              <a:rPr lang="zh-TW" altLang="en-US" dirty="0" smtClean="0"/>
              <a:t> </a:t>
            </a:r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38" name="群組 37"/>
          <p:cNvGrpSpPr/>
          <p:nvPr/>
        </p:nvGrpSpPr>
        <p:grpSpPr>
          <a:xfrm>
            <a:off x="1456839" y="2367282"/>
            <a:ext cx="9636659" cy="2607256"/>
            <a:chOff x="907660" y="1937628"/>
            <a:chExt cx="9636659" cy="2607256"/>
          </a:xfrm>
        </p:grpSpPr>
        <p:pic>
          <p:nvPicPr>
            <p:cNvPr id="40" name="圖片 39" descr="畫面剪輯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1237" y="3424237"/>
              <a:ext cx="9526" cy="9526"/>
            </a:xfrm>
            <a:prstGeom prst="rect">
              <a:avLst/>
            </a:prstGeom>
          </p:spPr>
        </p:pic>
        <p:pic>
          <p:nvPicPr>
            <p:cNvPr id="41" name="圖片 40" descr="畫面剪輯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328" y="2196269"/>
              <a:ext cx="1772450" cy="163228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grpSp>
          <p:nvGrpSpPr>
            <p:cNvPr id="42" name="群組 41"/>
            <p:cNvGrpSpPr/>
            <p:nvPr/>
          </p:nvGrpSpPr>
          <p:grpSpPr>
            <a:xfrm>
              <a:off x="907660" y="2184657"/>
              <a:ext cx="1714739" cy="1643894"/>
              <a:chOff x="1086470" y="3724603"/>
              <a:chExt cx="1714739" cy="1961734"/>
            </a:xfrm>
          </p:grpSpPr>
          <p:pic>
            <p:nvPicPr>
              <p:cNvPr id="52" name="圖片 51" descr="畫面剪輯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470" y="3752492"/>
                <a:ext cx="1714739" cy="1933845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  <p:pic>
            <p:nvPicPr>
              <p:cNvPr id="53" name="圖片 52" descr="畫面剪輯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6470" y="3724603"/>
                <a:ext cx="409632" cy="409632"/>
              </a:xfrm>
              <a:prstGeom prst="rect">
                <a:avLst/>
              </a:prstGeom>
            </p:spPr>
          </p:pic>
        </p:grpSp>
        <p:pic>
          <p:nvPicPr>
            <p:cNvPr id="43" name="圖片 42" descr="畫面剪輯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9702" y="1937628"/>
              <a:ext cx="2476965" cy="205325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4" name="圖片 43" descr="畫面剪輯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5963" y="2200001"/>
              <a:ext cx="2418356" cy="151487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45" name="文字方塊 44"/>
            <p:cNvSpPr txBox="1"/>
            <p:nvPr/>
          </p:nvSpPr>
          <p:spPr>
            <a:xfrm>
              <a:off x="1112476" y="3990886"/>
              <a:ext cx="10942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/>
                <a:t>匯入</a:t>
              </a:r>
              <a:r>
                <a:rPr lang="en-US" altLang="zh-TW" b="1" dirty="0" err="1" smtClean="0"/>
                <a:t>stl</a:t>
              </a:r>
              <a:r>
                <a:rPr lang="zh-TW" altLang="en-US" b="1" dirty="0" smtClean="0"/>
                <a:t>檔</a:t>
              </a:r>
              <a:endParaRPr lang="zh-TW" altLang="en-US" b="1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3387448" y="4004636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/>
                <a:t>調整位置</a:t>
              </a:r>
              <a:endParaRPr lang="zh-TW" altLang="en-US" b="1" dirty="0"/>
            </a:p>
          </p:txBody>
        </p:sp>
        <p:sp>
          <p:nvSpPr>
            <p:cNvPr id="47" name="文字方塊 46"/>
            <p:cNvSpPr txBox="1"/>
            <p:nvPr/>
          </p:nvSpPr>
          <p:spPr>
            <a:xfrm>
              <a:off x="5867816" y="4175552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/>
                <a:t>設定</a:t>
              </a:r>
              <a:r>
                <a:rPr lang="zh-TW" altLang="en-US" b="1" dirty="0"/>
                <a:t>參數</a:t>
              </a:r>
            </a:p>
          </p:txBody>
        </p:sp>
        <p:sp>
          <p:nvSpPr>
            <p:cNvPr id="48" name="文字方塊 47"/>
            <p:cNvSpPr txBox="1"/>
            <p:nvPr/>
          </p:nvSpPr>
          <p:spPr>
            <a:xfrm>
              <a:off x="8733899" y="3819970"/>
              <a:ext cx="13176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b="1" dirty="0" smtClean="0"/>
                <a:t>轉成</a:t>
              </a:r>
              <a:r>
                <a:rPr lang="en-US" altLang="zh-TW" b="1" dirty="0" smtClean="0"/>
                <a:t>G-cod</a:t>
              </a:r>
              <a:r>
                <a:rPr lang="en-US" altLang="zh-TW" b="1" dirty="0"/>
                <a:t>e</a:t>
              </a:r>
              <a:endParaRPr lang="zh-TW" altLang="en-US" b="1" dirty="0"/>
            </a:p>
          </p:txBody>
        </p:sp>
        <p:sp>
          <p:nvSpPr>
            <p:cNvPr id="49" name="向右箭號 48"/>
            <p:cNvSpPr/>
            <p:nvPr/>
          </p:nvSpPr>
          <p:spPr>
            <a:xfrm>
              <a:off x="2622399" y="2806726"/>
              <a:ext cx="533352" cy="4113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0" name="向右箭號 49"/>
            <p:cNvSpPr/>
            <p:nvPr/>
          </p:nvSpPr>
          <p:spPr>
            <a:xfrm>
              <a:off x="4829379" y="2771391"/>
              <a:ext cx="533352" cy="4113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1" name="向右箭號 50"/>
            <p:cNvSpPr/>
            <p:nvPr/>
          </p:nvSpPr>
          <p:spPr>
            <a:xfrm>
              <a:off x="7759998" y="2772165"/>
              <a:ext cx="533352" cy="41136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圓角矩形 4"/>
          <p:cNvSpPr/>
          <p:nvPr/>
        </p:nvSpPr>
        <p:spPr>
          <a:xfrm>
            <a:off x="8007652" y="5363175"/>
            <a:ext cx="1500464" cy="777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SD</a:t>
            </a:r>
            <a:r>
              <a:rPr lang="zh-TW" altLang="en-US" dirty="0" smtClean="0"/>
              <a:t>卡列印</a:t>
            </a:r>
            <a:endParaRPr lang="zh-TW" altLang="en-US" dirty="0"/>
          </a:p>
        </p:txBody>
      </p:sp>
      <p:sp>
        <p:nvSpPr>
          <p:cNvPr id="54" name="圓角矩形 53"/>
          <p:cNvSpPr/>
          <p:nvPr/>
        </p:nvSpPr>
        <p:spPr>
          <a:xfrm>
            <a:off x="9836953" y="5355297"/>
            <a:ext cx="1584931" cy="7776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USB</a:t>
            </a:r>
            <a:r>
              <a:rPr lang="zh-TW" altLang="en-US" dirty="0" smtClean="0"/>
              <a:t>直接列印</a:t>
            </a:r>
            <a:endParaRPr lang="zh-TW" altLang="en-US" dirty="0"/>
          </a:p>
        </p:txBody>
      </p:sp>
      <p:sp>
        <p:nvSpPr>
          <p:cNvPr id="58" name="左-上雙向箭號 57"/>
          <p:cNvSpPr/>
          <p:nvPr/>
        </p:nvSpPr>
        <p:spPr>
          <a:xfrm rot="13424166">
            <a:off x="9295702" y="4663885"/>
            <a:ext cx="1078139" cy="1089135"/>
          </a:xfrm>
          <a:prstGeom prst="leftUpArrow">
            <a:avLst>
              <a:gd name="adj1" fmla="val 4589"/>
              <a:gd name="adj2" fmla="val 13529"/>
              <a:gd name="adj3" fmla="val 412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68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V-rep</a:t>
            </a:r>
            <a:r>
              <a:rPr lang="zh-TW" altLang="en-US" dirty="0" smtClean="0"/>
              <a:t>模擬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</a:t>
            </a:r>
            <a:r>
              <a:rPr lang="en-US" altLang="zh-TW" dirty="0"/>
              <a:t>V-rep</a:t>
            </a:r>
            <a:r>
              <a:rPr lang="zh-TW" altLang="en-US" dirty="0" smtClean="0"/>
              <a:t>將每個零件的層疊關係建立完成後</a:t>
            </a:r>
            <a:r>
              <a:rPr lang="zh-TW" altLang="en-US" dirty="0"/>
              <a:t>，決定</a:t>
            </a:r>
            <a:r>
              <a:rPr lang="zh-TW" altLang="en-US" dirty="0" smtClean="0"/>
              <a:t>零件的動態模擬設定</a:t>
            </a:r>
            <a:r>
              <a:rPr lang="zh-TW" altLang="zh-TW" dirty="0" smtClean="0"/>
              <a:t>，再用</a:t>
            </a:r>
            <a:r>
              <a:rPr lang="en-US" altLang="zh-TW" dirty="0" smtClean="0"/>
              <a:t>python</a:t>
            </a:r>
            <a:r>
              <a:rPr lang="zh-TW" altLang="zh-TW" dirty="0" smtClean="0"/>
              <a:t>導入</a:t>
            </a:r>
            <a:r>
              <a:rPr lang="en-US" altLang="zh-TW" dirty="0" smtClean="0"/>
              <a:t>V-REP</a:t>
            </a:r>
            <a:r>
              <a:rPr lang="zh-TW" altLang="zh-TW" dirty="0" smtClean="0"/>
              <a:t>下達路徑，控制</a:t>
            </a:r>
            <a:r>
              <a:rPr lang="en-US" altLang="zh-TW" dirty="0" smtClean="0"/>
              <a:t>3D</a:t>
            </a:r>
            <a:r>
              <a:rPr lang="zh-TW" altLang="zh-TW" dirty="0" smtClean="0"/>
              <a:t>列印機的噴嘴。</a:t>
            </a:r>
            <a:endParaRPr lang="en-US" altLang="zh-TW" dirty="0" smtClean="0"/>
          </a:p>
          <a:p>
            <a:r>
              <a:rPr lang="zh-TW" altLang="zh-TW" dirty="0" smtClean="0"/>
              <a:t>為</a:t>
            </a:r>
            <a:r>
              <a:rPr lang="en-US" altLang="zh-TW" dirty="0"/>
              <a:t>V-rep &amp; </a:t>
            </a:r>
            <a:r>
              <a:rPr lang="en-US" altLang="zh-TW" dirty="0" err="1"/>
              <a:t>PyQt</a:t>
            </a:r>
            <a:r>
              <a:rPr lang="en-US" altLang="zh-TW" dirty="0"/>
              <a:t> &amp; Python</a:t>
            </a:r>
            <a:r>
              <a:rPr lang="zh-TW" altLang="zh-TW" dirty="0"/>
              <a:t>之軟體</a:t>
            </a:r>
            <a:r>
              <a:rPr lang="zh-TW" altLang="zh-TW" dirty="0" smtClean="0"/>
              <a:t>結合以</a:t>
            </a:r>
            <a:r>
              <a:rPr lang="zh-TW" altLang="zh-TW" dirty="0"/>
              <a:t>虛擬的方式模擬測試</a:t>
            </a:r>
            <a:r>
              <a:rPr lang="zh-TW" altLang="zh-TW" dirty="0" smtClean="0"/>
              <a:t>結果，透過</a:t>
            </a:r>
            <a:r>
              <a:rPr lang="en-US" altLang="zh-TW" dirty="0" smtClean="0"/>
              <a:t>V-rep</a:t>
            </a:r>
            <a:r>
              <a:rPr lang="zh-TW" altLang="en-US" dirty="0" smtClean="0"/>
              <a:t> </a:t>
            </a:r>
            <a:r>
              <a:rPr lang="en-US" altLang="zh-TW" dirty="0" smtClean="0"/>
              <a:t>API</a:t>
            </a:r>
            <a:r>
              <a:rPr lang="zh-TW" altLang="zh-TW" dirty="0"/>
              <a:t>與物件</a:t>
            </a:r>
            <a:r>
              <a:rPr lang="zh-TW" altLang="zh-TW" dirty="0" smtClean="0"/>
              <a:t>進行</a:t>
            </a:r>
            <a:r>
              <a:rPr lang="zh-TW" altLang="en-US" dirty="0" smtClean="0"/>
              <a:t>通訊</a:t>
            </a:r>
            <a:r>
              <a:rPr lang="zh-TW" altLang="zh-TW" dirty="0" smtClean="0"/>
              <a:t>協定</a:t>
            </a:r>
            <a:r>
              <a:rPr lang="zh-TW" altLang="zh-TW" dirty="0"/>
              <a:t>，達到動態模擬的效果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marL="0" indent="0">
              <a:buNone/>
            </a:pPr>
            <a:endParaRPr lang="zh-TW" altLang="zh-TW" dirty="0" smtClean="0"/>
          </a:p>
        </p:txBody>
      </p:sp>
      <p:graphicFrame>
        <p:nvGraphicFramePr>
          <p:cNvPr id="4" name="資料庫圖表 3"/>
          <p:cNvGraphicFramePr/>
          <p:nvPr>
            <p:extLst>
              <p:ext uri="{D42A27DB-BD31-4B8C-83A1-F6EECF244321}">
                <p14:modId xmlns:p14="http://schemas.microsoft.com/office/powerpoint/2010/main" val="346331238"/>
              </p:ext>
            </p:extLst>
          </p:nvPr>
        </p:nvGraphicFramePr>
        <p:xfrm>
          <a:off x="1741805" y="4057649"/>
          <a:ext cx="8769350" cy="2114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312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控制模式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324475" cy="4351338"/>
          </a:xfrm>
        </p:spPr>
        <p:txBody>
          <a:bodyPr/>
          <a:lstStyle/>
          <a:p>
            <a:r>
              <a:rPr lang="zh-TW" altLang="zh-TW" b="1" dirty="0"/>
              <a:t>物件名稱</a:t>
            </a:r>
            <a:r>
              <a:rPr lang="zh-TW" altLang="zh-TW" dirty="0"/>
              <a:t> </a:t>
            </a:r>
            <a:r>
              <a:rPr lang="en-US" altLang="zh-TW" dirty="0"/>
              <a:t>– </a:t>
            </a:r>
            <a:r>
              <a:rPr lang="zh-TW" altLang="zh-TW" dirty="0"/>
              <a:t>鎖定移動目標物件</a:t>
            </a:r>
          </a:p>
          <a:p>
            <a:r>
              <a:rPr lang="zh-TW" altLang="zh-TW" b="1" dirty="0"/>
              <a:t>原點復歸</a:t>
            </a:r>
            <a:r>
              <a:rPr lang="en-US" altLang="zh-TW" dirty="0"/>
              <a:t> - </a:t>
            </a:r>
            <a:r>
              <a:rPr lang="zh-TW" altLang="zh-TW" dirty="0"/>
              <a:t>物件往自定義虛擬</a:t>
            </a:r>
            <a:r>
              <a:rPr lang="zh-TW" altLang="zh-TW" dirty="0" smtClean="0"/>
              <a:t>物</a:t>
            </a:r>
            <a:r>
              <a:rPr lang="zh-TW" altLang="en-US" dirty="0" smtClean="0"/>
              <a:t>   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                </a:t>
            </a:r>
            <a:r>
              <a:rPr lang="zh-TW" altLang="zh-TW" dirty="0" smtClean="0"/>
              <a:t>件</a:t>
            </a:r>
            <a:r>
              <a:rPr lang="en-US" altLang="zh-TW" dirty="0"/>
              <a:t>(0,0,0)</a:t>
            </a:r>
            <a:r>
              <a:rPr lang="zh-TW" altLang="zh-TW" dirty="0"/>
              <a:t>一直線移動。</a:t>
            </a:r>
          </a:p>
          <a:p>
            <a:r>
              <a:rPr lang="zh-TW" altLang="zh-TW" b="1" dirty="0"/>
              <a:t>參數控制</a:t>
            </a:r>
            <a:r>
              <a:rPr lang="en-US" altLang="zh-TW" dirty="0"/>
              <a:t> - </a:t>
            </a:r>
            <a:r>
              <a:rPr lang="zh-TW" altLang="zh-TW" dirty="0"/>
              <a:t>輸入</a:t>
            </a:r>
            <a:r>
              <a:rPr lang="en-US" altLang="zh-TW" dirty="0"/>
              <a:t>XYZ</a:t>
            </a:r>
            <a:r>
              <a:rPr lang="zh-TW" altLang="zh-TW" dirty="0"/>
              <a:t>移動量</a:t>
            </a:r>
            <a:r>
              <a:rPr lang="zh-TW" altLang="zh-TW" dirty="0" smtClean="0"/>
              <a:t>進行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                </a:t>
            </a:r>
            <a:r>
              <a:rPr lang="zh-TW" altLang="zh-TW" dirty="0" smtClean="0"/>
              <a:t>相對</a:t>
            </a:r>
            <a:r>
              <a:rPr lang="zh-TW" altLang="zh-TW" dirty="0"/>
              <a:t>運動。</a:t>
            </a:r>
          </a:p>
          <a:p>
            <a:r>
              <a:rPr lang="zh-TW" altLang="zh-TW" b="1" dirty="0"/>
              <a:t>按鈕控制</a:t>
            </a:r>
            <a:r>
              <a:rPr lang="en-US" altLang="zh-TW" dirty="0"/>
              <a:t> - </a:t>
            </a:r>
            <a:r>
              <a:rPr lang="zh-TW" altLang="zh-TW" dirty="0"/>
              <a:t>點擊對應的軸向</a:t>
            </a:r>
            <a:r>
              <a:rPr lang="zh-TW" altLang="zh-TW" dirty="0" smtClean="0"/>
              <a:t>按鈕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                </a:t>
            </a:r>
            <a:r>
              <a:rPr lang="zh-TW" altLang="zh-TW" dirty="0" smtClean="0"/>
              <a:t>進行</a:t>
            </a:r>
            <a:r>
              <a:rPr lang="zh-TW" altLang="zh-TW" dirty="0"/>
              <a:t>移動。</a:t>
            </a:r>
          </a:p>
          <a:p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2135" y="1825625"/>
            <a:ext cx="4603115" cy="4025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006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模擬模式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5686425" cy="4351338"/>
          </a:xfrm>
        </p:spPr>
        <p:txBody>
          <a:bodyPr/>
          <a:lstStyle/>
          <a:p>
            <a:r>
              <a:rPr lang="zh-TW" altLang="zh-TW" b="1" dirty="0"/>
              <a:t>原點復歸</a:t>
            </a:r>
            <a:r>
              <a:rPr lang="en-US" altLang="zh-TW" dirty="0"/>
              <a:t> - </a:t>
            </a:r>
            <a:r>
              <a:rPr lang="zh-TW" altLang="zh-TW" dirty="0"/>
              <a:t>與控制模式較為不同</a:t>
            </a:r>
            <a:r>
              <a:rPr lang="zh-TW" altLang="zh-TW" dirty="0" smtClean="0"/>
              <a:t>之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                </a:t>
            </a:r>
            <a:r>
              <a:rPr lang="zh-TW" altLang="zh-TW" dirty="0" smtClean="0"/>
              <a:t>處</a:t>
            </a:r>
            <a:r>
              <a:rPr lang="zh-TW" altLang="zh-TW" dirty="0"/>
              <a:t>是分割式原點復歸</a:t>
            </a:r>
            <a:r>
              <a:rPr lang="zh-TW" altLang="zh-TW" dirty="0" smtClean="0"/>
              <a:t>，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                    </a:t>
            </a:r>
            <a:r>
              <a:rPr lang="zh-TW" altLang="zh-TW" dirty="0" smtClean="0"/>
              <a:t>將軸</a:t>
            </a:r>
            <a:r>
              <a:rPr lang="zh-TW" altLang="zh-TW" dirty="0"/>
              <a:t>向分為</a:t>
            </a:r>
            <a:r>
              <a:rPr lang="en-US" altLang="zh-TW" dirty="0"/>
              <a:t>XY/Z</a:t>
            </a:r>
            <a:r>
              <a:rPr lang="zh-TW" altLang="zh-TW" dirty="0"/>
              <a:t>進行</a:t>
            </a:r>
            <a:r>
              <a:rPr lang="zh-TW" altLang="zh-TW" dirty="0" smtClean="0"/>
              <a:t>兩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                </a:t>
            </a:r>
            <a:r>
              <a:rPr lang="zh-TW" altLang="zh-TW" dirty="0" smtClean="0"/>
              <a:t>段</a:t>
            </a:r>
            <a:r>
              <a:rPr lang="zh-TW" altLang="zh-TW" dirty="0"/>
              <a:t>式原點復歸。</a:t>
            </a:r>
          </a:p>
          <a:p>
            <a:r>
              <a:rPr lang="zh-TW" altLang="zh-TW" b="1" dirty="0"/>
              <a:t>開啟檔案</a:t>
            </a:r>
            <a:r>
              <a:rPr lang="en-US" altLang="zh-TW" dirty="0"/>
              <a:t> - </a:t>
            </a:r>
            <a:r>
              <a:rPr lang="zh-TW" altLang="zh-TW" dirty="0"/>
              <a:t>讀取</a:t>
            </a:r>
            <a:r>
              <a:rPr lang="en-US" altLang="zh-TW" dirty="0"/>
              <a:t>“.</a:t>
            </a:r>
            <a:r>
              <a:rPr lang="en-US" altLang="zh-TW" dirty="0" err="1"/>
              <a:t>gcode</a:t>
            </a:r>
            <a:r>
              <a:rPr lang="en-US" altLang="zh-TW" dirty="0"/>
              <a:t>”</a:t>
            </a:r>
            <a:r>
              <a:rPr lang="zh-TW" altLang="zh-TW" dirty="0"/>
              <a:t>文檔，</a:t>
            </a:r>
            <a:r>
              <a:rPr lang="zh-TW" altLang="zh-TW" dirty="0" smtClean="0"/>
              <a:t>進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                    </a:t>
            </a:r>
            <a:r>
              <a:rPr lang="zh-TW" altLang="zh-TW" dirty="0" smtClean="0"/>
              <a:t>行</a:t>
            </a:r>
            <a:r>
              <a:rPr lang="zh-TW" altLang="zh-TW" dirty="0"/>
              <a:t>動態模擬測試。</a:t>
            </a:r>
          </a:p>
          <a:p>
            <a:pPr marL="0" indent="0">
              <a:buNone/>
            </a:pPr>
            <a:endParaRPr lang="zh-TW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595" y="1825625"/>
            <a:ext cx="4594860" cy="38950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8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89442" y="148141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動態模擬流程</a:t>
            </a:r>
            <a:r>
              <a:rPr lang="zh-TW" altLang="en-US" dirty="0"/>
              <a:t>圖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36" y="1690688"/>
            <a:ext cx="2834597" cy="188620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061" y="1687052"/>
            <a:ext cx="2833200" cy="18898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061" y="4585888"/>
            <a:ext cx="2833200" cy="1753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0" y="4585889"/>
            <a:ext cx="2833200" cy="1753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39" y="4585932"/>
            <a:ext cx="2833200" cy="1753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向右箭號 16"/>
          <p:cNvSpPr/>
          <p:nvPr/>
        </p:nvSpPr>
        <p:spPr>
          <a:xfrm>
            <a:off x="3973794" y="2535810"/>
            <a:ext cx="705606" cy="401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向右箭號 17"/>
          <p:cNvSpPr/>
          <p:nvPr/>
        </p:nvSpPr>
        <p:spPr>
          <a:xfrm>
            <a:off x="7591916" y="2550610"/>
            <a:ext cx="705606" cy="401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 rot="10800000">
            <a:off x="7591916" y="5136443"/>
            <a:ext cx="705606" cy="401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向右箭號 19"/>
          <p:cNvSpPr/>
          <p:nvPr/>
        </p:nvSpPr>
        <p:spPr>
          <a:xfrm rot="10800000">
            <a:off x="3903533" y="5136443"/>
            <a:ext cx="705606" cy="401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向右箭號 20"/>
          <p:cNvSpPr/>
          <p:nvPr/>
        </p:nvSpPr>
        <p:spPr>
          <a:xfrm rot="5400000">
            <a:off x="9528646" y="4056968"/>
            <a:ext cx="594030" cy="401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395741" y="2000894"/>
            <a:ext cx="553998" cy="129779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400" b="1" dirty="0" smtClean="0"/>
              <a:t>簡化過</a:t>
            </a:r>
            <a:r>
              <a:rPr lang="zh-TW" altLang="en-US" sz="2400" b="1" dirty="0"/>
              <a:t>程</a:t>
            </a:r>
          </a:p>
        </p:txBody>
      </p:sp>
      <p:sp>
        <p:nvSpPr>
          <p:cNvPr id="23" name="文字方塊 22"/>
          <p:cNvSpPr txBox="1"/>
          <p:nvPr/>
        </p:nvSpPr>
        <p:spPr>
          <a:xfrm>
            <a:off x="335444" y="4829437"/>
            <a:ext cx="553998" cy="129779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sz="2400" b="1" dirty="0" smtClean="0"/>
              <a:t>模擬過</a:t>
            </a:r>
            <a:r>
              <a:rPr lang="zh-TW" altLang="en-US" sz="2400" b="1" dirty="0"/>
              <a:t>程</a:t>
            </a:r>
          </a:p>
        </p:txBody>
      </p:sp>
      <p:sp>
        <p:nvSpPr>
          <p:cNvPr id="24" name="文字方塊 23"/>
          <p:cNvSpPr txBox="1"/>
          <p:nvPr/>
        </p:nvSpPr>
        <p:spPr>
          <a:xfrm>
            <a:off x="1812341" y="37120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開啟檔案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8" name="圖片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400" y="1687052"/>
            <a:ext cx="2833200" cy="19045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9" name="文字方塊 28"/>
          <p:cNvSpPr txBox="1"/>
          <p:nvPr/>
        </p:nvSpPr>
        <p:spPr>
          <a:xfrm>
            <a:off x="5042282" y="3686708"/>
            <a:ext cx="2179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Re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模塊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正則表達式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9271663" y="35914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擷取座標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9312067" y="63702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執行與復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歸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5542002" y="6370246"/>
            <a:ext cx="127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V-rep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1764487" y="63702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結束並復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歸</a:t>
            </a:r>
          </a:p>
        </p:txBody>
      </p:sp>
    </p:spTree>
    <p:extLst>
      <p:ext uri="{BB962C8B-B14F-4D97-AF65-F5344CB8AC3E}">
        <p14:creationId xmlns:p14="http://schemas.microsoft.com/office/powerpoint/2010/main" val="147590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動態模擬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48" y="1690688"/>
            <a:ext cx="8542504" cy="4351338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2694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機械設計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278342"/>
              </p:ext>
            </p:extLst>
          </p:nvPr>
        </p:nvGraphicFramePr>
        <p:xfrm>
          <a:off x="1977391" y="2364480"/>
          <a:ext cx="8298178" cy="28679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614727">
                  <a:extLst>
                    <a:ext uri="{9D8B030D-6E8A-4147-A177-3AD203B41FA5}">
                      <a16:colId xmlns:a16="http://schemas.microsoft.com/office/drawing/2014/main" val="3215049305"/>
                    </a:ext>
                  </a:extLst>
                </a:gridCol>
                <a:gridCol w="1857378">
                  <a:extLst>
                    <a:ext uri="{9D8B030D-6E8A-4147-A177-3AD203B41FA5}">
                      <a16:colId xmlns:a16="http://schemas.microsoft.com/office/drawing/2014/main" val="1529414782"/>
                    </a:ext>
                  </a:extLst>
                </a:gridCol>
                <a:gridCol w="1608691">
                  <a:extLst>
                    <a:ext uri="{9D8B030D-6E8A-4147-A177-3AD203B41FA5}">
                      <a16:colId xmlns:a16="http://schemas.microsoft.com/office/drawing/2014/main" val="2806822791"/>
                    </a:ext>
                  </a:extLst>
                </a:gridCol>
                <a:gridCol w="1608691">
                  <a:extLst>
                    <a:ext uri="{9D8B030D-6E8A-4147-A177-3AD203B41FA5}">
                      <a16:colId xmlns:a16="http://schemas.microsoft.com/office/drawing/2014/main" val="360781320"/>
                    </a:ext>
                  </a:extLst>
                </a:gridCol>
                <a:gridCol w="1608691">
                  <a:extLst>
                    <a:ext uri="{9D8B030D-6E8A-4147-A177-3AD203B41FA5}">
                      <a16:colId xmlns:a16="http://schemas.microsoft.com/office/drawing/2014/main" val="3224200079"/>
                    </a:ext>
                  </a:extLst>
                </a:gridCol>
              </a:tblGrid>
              <a:tr h="38178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滑軌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光軸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螺桿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皮帶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54911"/>
                  </a:ext>
                </a:extLst>
              </a:tr>
              <a:tr h="386346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Y</a:t>
                      </a:r>
                      <a:r>
                        <a:rPr lang="zh-TW" altLang="en-US" dirty="0" smtClean="0"/>
                        <a:t>軸移動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X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Z</a:t>
                      </a:r>
                      <a:r>
                        <a:rPr lang="zh-TW" altLang="en-US" dirty="0" smtClean="0"/>
                        <a:t>定位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Z</a:t>
                      </a:r>
                      <a:r>
                        <a:rPr lang="zh-TW" altLang="en-US" dirty="0" smtClean="0"/>
                        <a:t>軸移動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X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Y</a:t>
                      </a:r>
                      <a:r>
                        <a:rPr lang="zh-TW" altLang="en-US" dirty="0" smtClean="0"/>
                        <a:t>移動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14731"/>
                  </a:ext>
                </a:extLst>
              </a:tr>
              <a:tr h="2099794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使用原因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為單一軸向運動</a:t>
                      </a:r>
                      <a:endParaRPr lang="en-US" altLang="zh-TW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方便維修與固定</a:t>
                      </a:r>
                      <a:endParaRPr lang="en-US" altLang="zh-TW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為單一軸向運動，用來定位各軸向的垂直與平行。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因列印平台較重，使用螺桿可以支撐重負荷且精度高，在列印時更加準確。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Y</a:t>
                      </a:r>
                      <a:r>
                        <a:rPr lang="zh-TW" altLang="en-US" dirty="0" smtClean="0"/>
                        <a:t>的移動距離較長，使用皮帶的成本較低也能夠達到機台所要的精度。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8066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604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機台校正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列印品質取決於機台校正精度，以及軟體控制與操作，如果沒有準確的校正，印出來的實體可能會歪斜，或者是與畫出來的物件有區別，我們採用</a:t>
            </a:r>
            <a:r>
              <a:rPr lang="en-US" altLang="zh-TW" dirty="0" smtClean="0"/>
              <a:t>0.01mm</a:t>
            </a:r>
            <a:r>
              <a:rPr lang="zh-TW" altLang="en-US" dirty="0" smtClean="0"/>
              <a:t>的錶去跑錶，查看定位準確度與機台平行度。例如</a:t>
            </a:r>
            <a:r>
              <a:rPr lang="en-US" altLang="zh-TW" dirty="0" smtClean="0"/>
              <a:t>:</a:t>
            </a:r>
            <a:r>
              <a:rPr lang="zh-TW" altLang="en-US" dirty="0" smtClean="0"/>
              <a:t>步進馬達移動距離是否準確、</a:t>
            </a:r>
            <a:r>
              <a:rPr lang="en-US" altLang="zh-TW" dirty="0" smtClean="0"/>
              <a:t>Z</a:t>
            </a:r>
            <a:r>
              <a:rPr lang="zh-TW" altLang="en-US" dirty="0" smtClean="0"/>
              <a:t>軸平台是否有歪斜。</a:t>
            </a:r>
            <a:endParaRPr lang="en-US" altLang="zh-TW" dirty="0" smtClean="0"/>
          </a:p>
          <a:p>
            <a:r>
              <a:rPr lang="zh-TW" altLang="en-US" dirty="0" smtClean="0"/>
              <a:t>列印實體，列印出來的東西，是否與畫圖出來之尺寸是否有大量誤差，如果有大量誤差就代表機台校正不穩，以及步進馬達步級角計算有誤，而導致列印出來的實體有誤差。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33425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定位精度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64735" y="1475247"/>
            <a:ext cx="10484977" cy="4284618"/>
          </a:xfrm>
        </p:spPr>
        <p:txBody>
          <a:bodyPr>
            <a:normAutofit/>
          </a:bodyPr>
          <a:lstStyle/>
          <a:p>
            <a:r>
              <a:rPr lang="zh-TW" altLang="en-US" sz="2400" dirty="0" smtClean="0"/>
              <a:t>定位精度測試主要是在測試步進馬達韌體中的數值是否有給定正確，以及是否有誤差。</a:t>
            </a:r>
            <a:endParaRPr lang="en-US" altLang="zh-TW" sz="2400" dirty="0" smtClean="0"/>
          </a:p>
          <a:p>
            <a:r>
              <a:rPr lang="zh-TW" altLang="en-US" sz="2400" dirty="0" smtClean="0"/>
              <a:t>需先將機台回歸原點。回歸原點完後即可</a:t>
            </a:r>
            <a:r>
              <a:rPr lang="zh-TW" altLang="en-US" sz="2400" dirty="0"/>
              <a:t>做</a:t>
            </a:r>
            <a:r>
              <a:rPr lang="zh-TW" altLang="en-US" sz="2400" dirty="0" smtClean="0"/>
              <a:t>定位精度測試</a:t>
            </a:r>
            <a:endParaRPr lang="en-US" altLang="zh-TW" sz="2400" dirty="0" smtClean="0"/>
          </a:p>
        </p:txBody>
      </p:sp>
      <p:pic>
        <p:nvPicPr>
          <p:cNvPr id="4" name="圖片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80" t="28197" r="3037" b="35436"/>
          <a:stretch/>
        </p:blipFill>
        <p:spPr>
          <a:xfrm rot="16200000">
            <a:off x="1140457" y="2968464"/>
            <a:ext cx="1820323" cy="2126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圖片 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62" t="31066" b="34409"/>
          <a:stretch/>
        </p:blipFill>
        <p:spPr>
          <a:xfrm rot="16200000">
            <a:off x="9183268" y="3074299"/>
            <a:ext cx="1850753" cy="22536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4" name="矩形 23"/>
          <p:cNvSpPr/>
          <p:nvPr/>
        </p:nvSpPr>
        <p:spPr>
          <a:xfrm>
            <a:off x="3404441" y="6086666"/>
            <a:ext cx="259498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掛錶為</a:t>
            </a:r>
            <a:r>
              <a:rPr lang="en-US" altLang="zh-TW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</a:t>
            </a:r>
            <a:r>
              <a:rPr lang="zh-TW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的狀</a:t>
            </a:r>
            <a:r>
              <a:rPr lang="zh-TW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態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65759" y="6049354"/>
            <a:ext cx="2496533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移動</a:t>
            </a:r>
            <a:r>
              <a:rPr lang="en-US" altLang="zh-TW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5mm</a:t>
            </a:r>
            <a:r>
              <a:rPr lang="zh-TW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後</a:t>
            </a:r>
            <a:endParaRPr lang="zh-TW" alt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0" name="圖片 3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88618" y="3260929"/>
            <a:ext cx="3127375" cy="2380615"/>
          </a:xfrm>
          <a:prstGeom prst="rect">
            <a:avLst/>
          </a:prstGeom>
        </p:spPr>
      </p:pic>
      <p:sp>
        <p:nvSpPr>
          <p:cNvPr id="41" name="橢圓 40"/>
          <p:cNvSpPr/>
          <p:nvPr/>
        </p:nvSpPr>
        <p:spPr>
          <a:xfrm>
            <a:off x="4182946" y="3145458"/>
            <a:ext cx="865974" cy="6836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肘形接點 41"/>
          <p:cNvCxnSpPr>
            <a:stCxn id="41" idx="2"/>
            <a:endCxn id="4" idx="2"/>
          </p:cNvCxnSpPr>
          <p:nvPr/>
        </p:nvCxnSpPr>
        <p:spPr>
          <a:xfrm rot="10800000" flipV="1">
            <a:off x="3113644" y="3487290"/>
            <a:ext cx="1069302" cy="544198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圖片 4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899593" y="3260393"/>
            <a:ext cx="3043555" cy="2282190"/>
          </a:xfrm>
          <a:prstGeom prst="rect">
            <a:avLst/>
          </a:prstGeom>
        </p:spPr>
      </p:pic>
      <p:sp>
        <p:nvSpPr>
          <p:cNvPr id="47" name="橢圓 46"/>
          <p:cNvSpPr/>
          <p:nvPr/>
        </p:nvSpPr>
        <p:spPr>
          <a:xfrm>
            <a:off x="6985929" y="2857354"/>
            <a:ext cx="865974" cy="6836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8" name="肘形接點 47"/>
          <p:cNvCxnSpPr>
            <a:stCxn id="47" idx="6"/>
            <a:endCxn id="5" idx="0"/>
          </p:cNvCxnSpPr>
          <p:nvPr/>
        </p:nvCxnSpPr>
        <p:spPr>
          <a:xfrm>
            <a:off x="7851903" y="3199186"/>
            <a:ext cx="1129940" cy="1001915"/>
          </a:xfrm>
          <a:prstGeom prst="bent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58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7280" y="193682"/>
            <a:ext cx="10058400" cy="1450757"/>
          </a:xfrm>
        </p:spPr>
        <p:txBody>
          <a:bodyPr/>
          <a:lstStyle/>
          <a:p>
            <a:r>
              <a:rPr lang="zh-TW" altLang="en-US" dirty="0" smtClean="0"/>
              <a:t>列印精度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zh-TW" dirty="0"/>
              <a:t>一次</a:t>
            </a:r>
            <a:r>
              <a:rPr lang="zh-TW" altLang="zh-TW" dirty="0" smtClean="0"/>
              <a:t>列印</a:t>
            </a:r>
            <a:r>
              <a:rPr lang="en-US" altLang="zh-TW" dirty="0" smtClean="0"/>
              <a:t>19</a:t>
            </a:r>
            <a:r>
              <a:rPr lang="zh-TW" altLang="zh-TW" dirty="0" smtClean="0"/>
              <a:t>顆 </a:t>
            </a:r>
            <a:r>
              <a:rPr lang="zh-TW" altLang="zh-TW" dirty="0"/>
              <a:t>長</a:t>
            </a:r>
            <a:r>
              <a:rPr lang="en-US" altLang="zh-TW" dirty="0"/>
              <a:t>15</a:t>
            </a:r>
            <a:r>
              <a:rPr lang="zh-TW" altLang="zh-TW" dirty="0"/>
              <a:t>寬</a:t>
            </a:r>
            <a:r>
              <a:rPr lang="en-US" altLang="zh-TW" dirty="0"/>
              <a:t>15</a:t>
            </a:r>
            <a:r>
              <a:rPr lang="zh-TW" altLang="zh-TW" dirty="0"/>
              <a:t>高</a:t>
            </a:r>
            <a:r>
              <a:rPr lang="en-US" altLang="zh-TW" dirty="0"/>
              <a:t>15(</a:t>
            </a:r>
            <a:r>
              <a:rPr lang="zh-TW" altLang="zh-TW" dirty="0"/>
              <a:t>單位</a:t>
            </a:r>
            <a:r>
              <a:rPr lang="en-US" altLang="zh-TW" dirty="0"/>
              <a:t>mm)</a:t>
            </a:r>
            <a:r>
              <a:rPr lang="zh-TW" altLang="zh-TW" dirty="0"/>
              <a:t>的方塊，並且以</a:t>
            </a:r>
            <a:r>
              <a:rPr lang="zh-TW" altLang="zh-TW" dirty="0" smtClean="0"/>
              <a:t>排列</a:t>
            </a:r>
            <a:r>
              <a:rPr lang="zh-TW" altLang="en-US" dirty="0" smtClean="0"/>
              <a:t>的</a:t>
            </a:r>
            <a:r>
              <a:rPr lang="zh-TW" altLang="zh-TW" dirty="0" smtClean="0"/>
              <a:t>方式</a:t>
            </a:r>
            <a:r>
              <a:rPr lang="zh-TW" altLang="zh-TW" dirty="0"/>
              <a:t>去列印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17589"/>
            <a:ext cx="5270500" cy="2726690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980" y="2494069"/>
            <a:ext cx="4231640" cy="317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0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4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6" name="等腰三角形 5"/>
          <p:cNvSpPr/>
          <p:nvPr/>
        </p:nvSpPr>
        <p:spPr>
          <a:xfrm>
            <a:off x="2882900" y="-2"/>
            <a:ext cx="4521200" cy="6858002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菱形 6"/>
          <p:cNvSpPr/>
          <p:nvPr/>
        </p:nvSpPr>
        <p:spPr>
          <a:xfrm>
            <a:off x="4933632" y="172002"/>
            <a:ext cx="1143000" cy="1054100"/>
          </a:xfrm>
          <a:prstGeom prst="diamond">
            <a:avLst/>
          </a:prstGeom>
          <a:solidFill>
            <a:srgbClr val="FFC00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500" dirty="0" smtClean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菱形 7"/>
          <p:cNvSpPr/>
          <p:nvPr/>
        </p:nvSpPr>
        <p:spPr>
          <a:xfrm>
            <a:off x="3178492" y="5594220"/>
            <a:ext cx="1143000" cy="1054100"/>
          </a:xfrm>
          <a:prstGeom prst="diamond">
            <a:avLst/>
          </a:prstGeom>
          <a:solidFill>
            <a:srgbClr val="FFC00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500" dirty="0">
                <a:solidFill>
                  <a:schemeClr val="tx1"/>
                </a:solidFill>
              </a:rPr>
              <a:t>6</a:t>
            </a:r>
            <a:endParaRPr lang="en-US" altLang="zh-TW" sz="3500" dirty="0" smtClean="0">
              <a:solidFill>
                <a:schemeClr val="tx1"/>
              </a:solidFill>
            </a:endParaRPr>
          </a:p>
        </p:txBody>
      </p:sp>
      <p:sp>
        <p:nvSpPr>
          <p:cNvPr id="9" name="菱形 8"/>
          <p:cNvSpPr/>
          <p:nvPr/>
        </p:nvSpPr>
        <p:spPr>
          <a:xfrm>
            <a:off x="4245431" y="2312456"/>
            <a:ext cx="1143000" cy="1054100"/>
          </a:xfrm>
          <a:prstGeom prst="diamond">
            <a:avLst/>
          </a:prstGeom>
          <a:solidFill>
            <a:srgbClr val="FFC00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500" dirty="0">
                <a:solidFill>
                  <a:schemeClr val="tx1"/>
                </a:solidFill>
              </a:rPr>
              <a:t>3</a:t>
            </a:r>
            <a:endParaRPr lang="en-US" altLang="zh-TW" sz="3500" dirty="0" smtClean="0">
              <a:solidFill>
                <a:schemeClr val="tx1"/>
              </a:solidFill>
            </a:endParaRPr>
          </a:p>
        </p:txBody>
      </p:sp>
      <p:sp>
        <p:nvSpPr>
          <p:cNvPr id="10" name="菱形 9"/>
          <p:cNvSpPr/>
          <p:nvPr/>
        </p:nvSpPr>
        <p:spPr>
          <a:xfrm>
            <a:off x="3875634" y="3391318"/>
            <a:ext cx="1143000" cy="1054100"/>
          </a:xfrm>
          <a:prstGeom prst="diamond">
            <a:avLst/>
          </a:prstGeom>
          <a:solidFill>
            <a:srgbClr val="FFC00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500" dirty="0">
                <a:solidFill>
                  <a:schemeClr val="tx1"/>
                </a:solidFill>
              </a:rPr>
              <a:t>4</a:t>
            </a:r>
            <a:endParaRPr lang="en-US" altLang="zh-TW" sz="3500" dirty="0" smtClean="0">
              <a:solidFill>
                <a:schemeClr val="tx1"/>
              </a:solidFill>
            </a:endParaRPr>
          </a:p>
        </p:txBody>
      </p:sp>
      <p:sp>
        <p:nvSpPr>
          <p:cNvPr id="11" name="菱形 10"/>
          <p:cNvSpPr/>
          <p:nvPr/>
        </p:nvSpPr>
        <p:spPr>
          <a:xfrm>
            <a:off x="3533140" y="4479507"/>
            <a:ext cx="1143000" cy="1054100"/>
          </a:xfrm>
          <a:prstGeom prst="diamond">
            <a:avLst/>
          </a:prstGeom>
          <a:solidFill>
            <a:srgbClr val="FFC00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500" dirty="0">
                <a:solidFill>
                  <a:schemeClr val="tx1"/>
                </a:solidFill>
              </a:rPr>
              <a:t>5</a:t>
            </a:r>
            <a:endParaRPr lang="en-US" altLang="zh-TW" sz="3500" dirty="0" smtClean="0">
              <a:solidFill>
                <a:schemeClr val="tx1"/>
              </a:solidFill>
            </a:endParaRPr>
          </a:p>
        </p:txBody>
      </p:sp>
      <p:sp>
        <p:nvSpPr>
          <p:cNvPr id="12" name="菱形 11"/>
          <p:cNvSpPr/>
          <p:nvPr/>
        </p:nvSpPr>
        <p:spPr>
          <a:xfrm>
            <a:off x="4606469" y="1233594"/>
            <a:ext cx="1143000" cy="1054100"/>
          </a:xfrm>
          <a:prstGeom prst="diamond">
            <a:avLst/>
          </a:prstGeom>
          <a:solidFill>
            <a:srgbClr val="FFC000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500" dirty="0">
                <a:solidFill>
                  <a:schemeClr val="tx1"/>
                </a:solidFill>
              </a:rPr>
              <a:t>2</a:t>
            </a:r>
            <a:endParaRPr lang="en-US" altLang="zh-TW" sz="3500" dirty="0" smtClean="0">
              <a:solidFill>
                <a:schemeClr val="tx1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155372" y="422053"/>
            <a:ext cx="32994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dirty="0" smtClean="0"/>
              <a:t>簡介</a:t>
            </a:r>
            <a:r>
              <a:rPr lang="zh-TW" altLang="en-US" sz="3000" dirty="0"/>
              <a:t>與研究</a:t>
            </a:r>
            <a:r>
              <a:rPr lang="zh-TW" altLang="en-US" sz="3000" dirty="0" smtClean="0"/>
              <a:t>動機</a:t>
            </a:r>
            <a:endParaRPr lang="en-US" altLang="zh-TW" sz="30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823308" y="1465790"/>
            <a:ext cx="3299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 smtClean="0"/>
              <a:t>設計</a:t>
            </a:r>
            <a:r>
              <a:rPr lang="zh-TW" altLang="en-US" sz="3200" dirty="0"/>
              <a:t>流程</a:t>
            </a:r>
            <a:endParaRPr lang="en-US" altLang="zh-TW" sz="32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4744255" y="4714169"/>
            <a:ext cx="3299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機械設計</a:t>
            </a:r>
            <a:endParaRPr lang="en-US" altLang="zh-TW" sz="32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018634" y="3615285"/>
            <a:ext cx="3299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 V-rep</a:t>
            </a:r>
            <a:r>
              <a:rPr lang="zh-TW" altLang="en-US" sz="3200" dirty="0"/>
              <a:t>模擬</a:t>
            </a:r>
            <a:endParaRPr lang="en-US" altLang="zh-TW" sz="32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5505132" y="2545119"/>
            <a:ext cx="3299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電系設計</a:t>
            </a:r>
            <a:endParaRPr lang="en-US" altLang="zh-TW" sz="3200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4447134" y="5828882"/>
            <a:ext cx="32994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/>
              <a:t>結論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10013535" y="809873"/>
            <a:ext cx="954107" cy="22574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TW" altLang="en-US" sz="5000" dirty="0" smtClean="0"/>
              <a:t>大 綱</a:t>
            </a:r>
            <a:endParaRPr lang="zh-TW" altLang="en-US" sz="5000" dirty="0"/>
          </a:p>
        </p:txBody>
      </p:sp>
    </p:spTree>
    <p:extLst>
      <p:ext uri="{BB962C8B-B14F-4D97-AF65-F5344CB8AC3E}">
        <p14:creationId xmlns:p14="http://schemas.microsoft.com/office/powerpoint/2010/main" val="339790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34492" y="492076"/>
            <a:ext cx="10058400" cy="4023360"/>
          </a:xfrm>
        </p:spPr>
        <p:txBody>
          <a:bodyPr/>
          <a:lstStyle/>
          <a:p>
            <a:r>
              <a:rPr lang="zh-TW" altLang="en-US" dirty="0"/>
              <a:t>游</a:t>
            </a:r>
            <a:r>
              <a:rPr lang="zh-TW" altLang="zh-TW" dirty="0" smtClean="0"/>
              <a:t>標卡尺</a:t>
            </a:r>
            <a:r>
              <a:rPr lang="zh-TW" altLang="zh-TW" dirty="0"/>
              <a:t>去量測每顆方塊長寬高之尺寸並記錄下來</a:t>
            </a:r>
          </a:p>
          <a:p>
            <a:r>
              <a:rPr lang="zh-TW" altLang="en-US" dirty="0"/>
              <a:t>下</a:t>
            </a:r>
            <a:r>
              <a:rPr lang="zh-TW" altLang="zh-TW" dirty="0" smtClean="0"/>
              <a:t>表</a:t>
            </a:r>
            <a:r>
              <a:rPr lang="zh-TW" altLang="zh-TW" dirty="0"/>
              <a:t>表示出</a:t>
            </a:r>
            <a:r>
              <a:rPr lang="en-US" altLang="zh-TW" dirty="0"/>
              <a:t>Z</a:t>
            </a:r>
            <a:r>
              <a:rPr lang="zh-TW" altLang="zh-TW" dirty="0"/>
              <a:t>軸座標的準確度是有誤差的，但是我們使用的是</a:t>
            </a:r>
            <a:r>
              <a:rPr lang="en-US" altLang="zh-TW" dirty="0"/>
              <a:t>5mm</a:t>
            </a:r>
            <a:r>
              <a:rPr lang="zh-TW" altLang="zh-TW" dirty="0"/>
              <a:t>厚的壓克力透明板，壓克力的變形量很大所以我們所做的</a:t>
            </a:r>
            <a:r>
              <a:rPr lang="en-US" altLang="zh-TW" dirty="0"/>
              <a:t>3D</a:t>
            </a:r>
            <a:r>
              <a:rPr lang="zh-TW" altLang="zh-TW" dirty="0"/>
              <a:t>印表機誤差在正負</a:t>
            </a:r>
            <a:r>
              <a:rPr lang="en-US" altLang="zh-TW" dirty="0"/>
              <a:t>50mm</a:t>
            </a:r>
            <a:endParaRPr lang="zh-TW" altLang="zh-TW" dirty="0"/>
          </a:p>
          <a:p>
            <a:endParaRPr lang="zh-TW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699007"/>
              </p:ext>
            </p:extLst>
          </p:nvPr>
        </p:nvGraphicFramePr>
        <p:xfrm>
          <a:off x="2341283" y="2410916"/>
          <a:ext cx="3170873" cy="41383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93124">
                  <a:extLst>
                    <a:ext uri="{9D8B030D-6E8A-4147-A177-3AD203B41FA5}">
                      <a16:colId xmlns:a16="http://schemas.microsoft.com/office/drawing/2014/main" val="2741634271"/>
                    </a:ext>
                  </a:extLst>
                </a:gridCol>
                <a:gridCol w="574352">
                  <a:extLst>
                    <a:ext uri="{9D8B030D-6E8A-4147-A177-3AD203B41FA5}">
                      <a16:colId xmlns:a16="http://schemas.microsoft.com/office/drawing/2014/main" val="1969222357"/>
                    </a:ext>
                  </a:extLst>
                </a:gridCol>
                <a:gridCol w="675461">
                  <a:extLst>
                    <a:ext uri="{9D8B030D-6E8A-4147-A177-3AD203B41FA5}">
                      <a16:colId xmlns:a16="http://schemas.microsoft.com/office/drawing/2014/main" val="1034329442"/>
                    </a:ext>
                  </a:extLst>
                </a:gridCol>
                <a:gridCol w="1027936">
                  <a:extLst>
                    <a:ext uri="{9D8B030D-6E8A-4147-A177-3AD203B41FA5}">
                      <a16:colId xmlns:a16="http://schemas.microsoft.com/office/drawing/2014/main" val="446318451"/>
                    </a:ext>
                  </a:extLst>
                </a:gridCol>
              </a:tblGrid>
              <a:tr h="27910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kern="100">
                          <a:effectLst/>
                        </a:rPr>
                        <a:t>編號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X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Y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Z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0091106"/>
                  </a:ext>
                </a:extLst>
              </a:tr>
              <a:tr h="1955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14.8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0604779"/>
                  </a:ext>
                </a:extLst>
              </a:tr>
              <a:tr h="20238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2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15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14.7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2676303"/>
                  </a:ext>
                </a:extLst>
              </a:tr>
              <a:tr h="1955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15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15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9739276"/>
                  </a:ext>
                </a:extLst>
              </a:tr>
              <a:tr h="1955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8198141"/>
                  </a:ext>
                </a:extLst>
              </a:tr>
              <a:tr h="1955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5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8728663"/>
                  </a:ext>
                </a:extLst>
              </a:tr>
              <a:tr h="1955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14.85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33193270"/>
                  </a:ext>
                </a:extLst>
              </a:tr>
              <a:tr h="1955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7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15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8930498"/>
                  </a:ext>
                </a:extLst>
              </a:tr>
              <a:tr h="1969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8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14.8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5133411"/>
                  </a:ext>
                </a:extLst>
              </a:tr>
              <a:tr h="2743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14.8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6983449"/>
                  </a:ext>
                </a:extLst>
              </a:tr>
              <a:tr h="2315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10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14.7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6486371"/>
                  </a:ext>
                </a:extLst>
              </a:tr>
              <a:tr h="1955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11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15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14.75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25004456"/>
                  </a:ext>
                </a:extLst>
              </a:tr>
              <a:tr h="2159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12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14.7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0623165"/>
                  </a:ext>
                </a:extLst>
              </a:tr>
              <a:tr h="1955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13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6416988"/>
                  </a:ext>
                </a:extLst>
              </a:tr>
              <a:tr h="1955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14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4308222"/>
                  </a:ext>
                </a:extLst>
              </a:tr>
              <a:tr h="1955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14.75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2923538"/>
                  </a:ext>
                </a:extLst>
              </a:tr>
              <a:tr h="1955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16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4946045"/>
                  </a:ext>
                </a:extLst>
              </a:tr>
              <a:tr h="1955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17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14.7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4706951"/>
                  </a:ext>
                </a:extLst>
              </a:tr>
              <a:tr h="1955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18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153811"/>
                  </a:ext>
                </a:extLst>
              </a:tr>
              <a:tr h="1955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19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15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14.9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29781260"/>
                  </a:ext>
                </a:extLst>
              </a:tr>
            </a:tbl>
          </a:graphicData>
        </a:graphic>
      </p:graphicFrame>
      <p:pic>
        <p:nvPicPr>
          <p:cNvPr id="6" name="圖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46301" y="2676402"/>
            <a:ext cx="3452665" cy="31073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文字方塊 7"/>
          <p:cNvSpPr txBox="1"/>
          <p:nvPr/>
        </p:nvSpPr>
        <p:spPr>
          <a:xfrm>
            <a:off x="5607554" y="6179914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單位</a:t>
            </a:r>
            <a:r>
              <a:rPr lang="en-US" altLang="zh-TW" dirty="0" smtClean="0"/>
              <a:t>:mm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130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結論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        </a:t>
            </a:r>
            <a:r>
              <a:rPr lang="zh-TW" altLang="en-US" dirty="0" smtClean="0"/>
              <a:t>目前</a:t>
            </a:r>
            <a:r>
              <a:rPr lang="zh-TW" altLang="en-US" dirty="0" smtClean="0"/>
              <a:t>我們組立的列印機已經能夠運作，利用傳輸線來直接連線列印，並能達到大量列印，因此可以將整個系統從無到有自己設計組裝，對於機台的參數設定、校正和維修，能夠完全掌控及解決，未來若有多個機台能夠彈性製造、遠端控制，有問題能夠馬上將物件換一台機器繼續執行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677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問題與解決方法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zh-TW" b="1" dirty="0"/>
              <a:t>問題</a:t>
            </a:r>
            <a:r>
              <a:rPr lang="en-US" altLang="zh-TW" b="1" dirty="0"/>
              <a:t>: </a:t>
            </a:r>
            <a:r>
              <a:rPr lang="zh-TW" altLang="en-US" b="1" dirty="0" smtClean="0"/>
              <a:t> </a:t>
            </a:r>
            <a:r>
              <a:rPr lang="zh-TW" altLang="zh-TW" b="1" dirty="0" smtClean="0"/>
              <a:t>如何</a:t>
            </a:r>
            <a:r>
              <a:rPr lang="zh-TW" altLang="zh-TW" b="1" dirty="0"/>
              <a:t>抓取物件並且移動物件</a:t>
            </a:r>
            <a:r>
              <a:rPr lang="en-US" altLang="zh-TW" b="1" dirty="0"/>
              <a:t>?</a:t>
            </a:r>
            <a:endParaRPr lang="zh-TW" altLang="zh-TW" dirty="0"/>
          </a:p>
          <a:p>
            <a:r>
              <a:rPr lang="zh-TW" altLang="zh-TW" dirty="0"/>
              <a:t>解</a:t>
            </a:r>
            <a:r>
              <a:rPr lang="en-US" altLang="zh-TW" dirty="0"/>
              <a:t>:   </a:t>
            </a:r>
            <a:r>
              <a:rPr lang="zh-TW" altLang="en-US" dirty="0" smtClean="0"/>
              <a:t>   </a:t>
            </a:r>
            <a:r>
              <a:rPr lang="zh-TW" altLang="zh-TW" dirty="0" smtClean="0"/>
              <a:t>利用</a:t>
            </a:r>
            <a:r>
              <a:rPr lang="en-US" altLang="zh-TW" dirty="0"/>
              <a:t>V-rep API</a:t>
            </a:r>
            <a:r>
              <a:rPr lang="zh-TW" altLang="zh-TW" dirty="0"/>
              <a:t>指定物件進行互動，搜尋關鍵字</a:t>
            </a:r>
          </a:p>
          <a:p>
            <a:pPr marL="0" indent="0">
              <a:buNone/>
            </a:pPr>
            <a:r>
              <a:rPr lang="zh-TW" altLang="en-US" dirty="0" smtClean="0"/>
              <a:t>             </a:t>
            </a:r>
            <a:r>
              <a:rPr lang="zh-TW" altLang="zh-TW" dirty="0" smtClean="0"/>
              <a:t>【</a:t>
            </a:r>
            <a:r>
              <a:rPr lang="en-US" altLang="zh-TW" dirty="0" err="1"/>
              <a:t>vrep</a:t>
            </a:r>
            <a:r>
              <a:rPr lang="en-US" altLang="zh-TW" dirty="0"/>
              <a:t> python</a:t>
            </a:r>
            <a:r>
              <a:rPr lang="zh-TW" altLang="zh-TW" dirty="0"/>
              <a:t>】。</a:t>
            </a:r>
            <a:r>
              <a:rPr lang="en-US" altLang="zh-TW" dirty="0"/>
              <a:t>API</a:t>
            </a:r>
            <a:r>
              <a:rPr lang="zh-TW" altLang="zh-TW" dirty="0"/>
              <a:t>網址</a:t>
            </a:r>
            <a:r>
              <a:rPr lang="en-US" altLang="zh-TW" dirty="0"/>
              <a:t>: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b="1" dirty="0"/>
              <a:t>	</a:t>
            </a:r>
            <a:r>
              <a:rPr lang="zh-TW" altLang="en-US" b="1" dirty="0"/>
              <a:t> </a:t>
            </a:r>
            <a:r>
              <a:rPr lang="zh-TW" altLang="en-US" b="1" dirty="0" smtClean="0"/>
              <a:t> </a:t>
            </a:r>
            <a:r>
              <a:rPr lang="en-US" altLang="zh-TW" b="1" dirty="0" err="1" smtClean="0"/>
              <a:t>simxGetObjectHandle</a:t>
            </a:r>
            <a:r>
              <a:rPr lang="en-US" altLang="zh-TW" b="1" dirty="0" smtClean="0"/>
              <a:t>  </a:t>
            </a:r>
            <a:r>
              <a:rPr lang="en-US" altLang="zh-TW" b="1" dirty="0"/>
              <a:t>–  </a:t>
            </a:r>
            <a:r>
              <a:rPr lang="zh-TW" altLang="zh-TW" b="1" dirty="0"/>
              <a:t>鎖定物件</a:t>
            </a:r>
            <a:endParaRPr lang="zh-TW" altLang="zh-TW" dirty="0"/>
          </a:p>
          <a:p>
            <a:pPr marL="0" indent="0">
              <a:buNone/>
            </a:pPr>
            <a:r>
              <a:rPr lang="en-US" altLang="zh-TW" b="1" dirty="0" smtClean="0"/>
              <a:t>	</a:t>
            </a:r>
            <a:r>
              <a:rPr lang="zh-TW" altLang="en-US" b="1" dirty="0" smtClean="0"/>
              <a:t>  </a:t>
            </a:r>
            <a:r>
              <a:rPr lang="en-US" altLang="zh-TW" b="1" dirty="0" err="1" smtClean="0"/>
              <a:t>simxGetObjectPosition</a:t>
            </a:r>
            <a:r>
              <a:rPr lang="en-US" altLang="zh-TW" b="1" dirty="0" smtClean="0"/>
              <a:t>  </a:t>
            </a:r>
            <a:r>
              <a:rPr lang="en-US" altLang="zh-TW" b="1" dirty="0"/>
              <a:t>–  </a:t>
            </a:r>
            <a:r>
              <a:rPr lang="zh-TW" altLang="zh-TW" b="1" dirty="0"/>
              <a:t>獲得物件座標資訊</a:t>
            </a:r>
            <a:endParaRPr lang="zh-TW" altLang="zh-TW" dirty="0"/>
          </a:p>
          <a:p>
            <a:pPr marL="0" indent="0">
              <a:buNone/>
            </a:pPr>
            <a:r>
              <a:rPr lang="zh-TW" altLang="en-US" b="1" dirty="0" smtClean="0"/>
              <a:t>                </a:t>
            </a:r>
            <a:r>
              <a:rPr lang="en-US" altLang="zh-TW" b="1" dirty="0" err="1" smtClean="0"/>
              <a:t>simxSetObjectPosition</a:t>
            </a:r>
            <a:r>
              <a:rPr lang="en-US" altLang="zh-TW" b="1" dirty="0" smtClean="0"/>
              <a:t>  </a:t>
            </a:r>
            <a:r>
              <a:rPr lang="en-US" altLang="zh-TW" b="1" dirty="0"/>
              <a:t>–  </a:t>
            </a:r>
            <a:r>
              <a:rPr lang="zh-TW" altLang="zh-TW" b="1" dirty="0"/>
              <a:t>設定物件座標資訊</a:t>
            </a:r>
            <a:endParaRPr lang="zh-TW" altLang="zh-TW" dirty="0"/>
          </a:p>
          <a:p>
            <a:r>
              <a:rPr lang="zh-TW" altLang="zh-TW" b="1" dirty="0"/>
              <a:t>問題</a:t>
            </a:r>
            <a:r>
              <a:rPr lang="en-US" altLang="zh-TW" b="1" dirty="0"/>
              <a:t>: </a:t>
            </a:r>
            <a:r>
              <a:rPr lang="zh-TW" altLang="en-US" b="1" dirty="0" smtClean="0"/>
              <a:t> </a:t>
            </a:r>
            <a:r>
              <a:rPr lang="zh-TW" altLang="zh-TW" b="1" dirty="0" smtClean="0"/>
              <a:t>如何</a:t>
            </a:r>
            <a:r>
              <a:rPr lang="zh-TW" altLang="zh-TW" b="1" dirty="0"/>
              <a:t>使</a:t>
            </a:r>
            <a:r>
              <a:rPr lang="en-US" altLang="zh-TW" b="1" dirty="0"/>
              <a:t>V-rep</a:t>
            </a:r>
            <a:r>
              <a:rPr lang="zh-TW" altLang="zh-TW" b="1" dirty="0"/>
              <a:t>定位原點座標</a:t>
            </a:r>
            <a:r>
              <a:rPr lang="en-US" altLang="zh-TW" b="1" dirty="0"/>
              <a:t>?</a:t>
            </a:r>
            <a:endParaRPr lang="zh-TW" altLang="zh-TW" dirty="0"/>
          </a:p>
          <a:p>
            <a:r>
              <a:rPr lang="zh-TW" altLang="zh-TW" dirty="0"/>
              <a:t>解</a:t>
            </a:r>
            <a:r>
              <a:rPr lang="en-US" altLang="zh-TW" dirty="0"/>
              <a:t>:   </a:t>
            </a:r>
            <a:r>
              <a:rPr lang="zh-TW" altLang="en-US" dirty="0" smtClean="0"/>
              <a:t>   </a:t>
            </a:r>
            <a:r>
              <a:rPr lang="zh-TW" altLang="zh-TW" dirty="0" smtClean="0"/>
              <a:t>在</a:t>
            </a:r>
            <a:r>
              <a:rPr lang="en-US" altLang="zh-TW" dirty="0"/>
              <a:t>V-rep</a:t>
            </a:r>
            <a:r>
              <a:rPr lang="zh-TW" altLang="zh-TW" dirty="0"/>
              <a:t>中已經有本身的座標，於是給予它一個固定的</a:t>
            </a:r>
          </a:p>
          <a:p>
            <a:pPr marL="0" indent="0">
              <a:buNone/>
            </a:pPr>
            <a:r>
              <a:rPr lang="en-US" altLang="zh-TW" dirty="0"/>
              <a:t>      </a:t>
            </a:r>
            <a:r>
              <a:rPr lang="zh-TW" altLang="en-US" dirty="0" smtClean="0"/>
              <a:t>         </a:t>
            </a:r>
            <a:r>
              <a:rPr lang="zh-TW" altLang="zh-TW" dirty="0" smtClean="0"/>
              <a:t>虛擬</a:t>
            </a:r>
            <a:r>
              <a:rPr lang="zh-TW" altLang="zh-TW" dirty="0"/>
              <a:t>物件，將其表示為原點座標</a:t>
            </a:r>
            <a:r>
              <a:rPr lang="en-US" altLang="zh-TW" dirty="0"/>
              <a:t>(0,0,0)</a:t>
            </a:r>
            <a:r>
              <a:rPr lang="zh-TW" altLang="zh-TW" dirty="0"/>
              <a:t>，再使物件以相</a:t>
            </a:r>
          </a:p>
          <a:p>
            <a:pPr marL="0" indent="0">
              <a:buNone/>
            </a:pPr>
            <a:r>
              <a:rPr lang="en-US" altLang="zh-TW" dirty="0"/>
              <a:t>      </a:t>
            </a:r>
            <a:r>
              <a:rPr lang="zh-TW" altLang="en-US" dirty="0" smtClean="0"/>
              <a:t>         </a:t>
            </a:r>
            <a:r>
              <a:rPr lang="zh-TW" altLang="zh-TW" dirty="0" smtClean="0"/>
              <a:t>對</a:t>
            </a:r>
            <a:r>
              <a:rPr lang="zh-TW" altLang="zh-TW" dirty="0"/>
              <a:t>位置進行復歸動作。</a:t>
            </a:r>
          </a:p>
          <a:p>
            <a:pPr marL="0" indent="0">
              <a:buNone/>
            </a:pPr>
            <a:r>
              <a:rPr lang="en-US" altLang="zh-TW" dirty="0"/>
              <a:t> </a:t>
            </a:r>
            <a:endParaRPr lang="en-US" altLang="zh-TW" dirty="0" smtClean="0"/>
          </a:p>
          <a:p>
            <a:pPr marL="0" indent="0">
              <a:buNone/>
            </a:pPr>
            <a:endParaRPr lang="zh-TW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1325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9149" y="520700"/>
            <a:ext cx="10515600" cy="4351338"/>
          </a:xfrm>
        </p:spPr>
        <p:txBody>
          <a:bodyPr/>
          <a:lstStyle/>
          <a:p>
            <a:r>
              <a:rPr lang="zh-TW" altLang="zh-TW" b="1" dirty="0"/>
              <a:t>問題</a:t>
            </a:r>
            <a:r>
              <a:rPr lang="en-US" altLang="zh-TW" b="1" dirty="0"/>
              <a:t>: </a:t>
            </a:r>
            <a:r>
              <a:rPr lang="zh-TW" altLang="zh-TW" b="1" dirty="0"/>
              <a:t>控制物件</a:t>
            </a:r>
            <a:r>
              <a:rPr lang="en-US" altLang="zh-TW" b="1" dirty="0"/>
              <a:t>(</a:t>
            </a:r>
            <a:r>
              <a:rPr lang="zh-TW" altLang="zh-TW" b="1" dirty="0"/>
              <a:t>噴嘴</a:t>
            </a:r>
            <a:r>
              <a:rPr lang="en-US" altLang="zh-TW" b="1" dirty="0"/>
              <a:t>)</a:t>
            </a:r>
            <a:r>
              <a:rPr lang="zh-TW" altLang="zh-TW" b="1" dirty="0"/>
              <a:t>位置不精準，初步認為受到</a:t>
            </a:r>
            <a:r>
              <a:rPr lang="en-US" altLang="zh-TW" b="1" dirty="0"/>
              <a:t>V-rep</a:t>
            </a:r>
            <a:r>
              <a:rPr lang="zh-TW" altLang="zh-TW" b="1" dirty="0" smtClean="0"/>
              <a:t>物件</a:t>
            </a:r>
            <a:endParaRPr lang="zh-TW" altLang="zh-TW" dirty="0" smtClean="0"/>
          </a:p>
          <a:p>
            <a:pPr marL="0" indent="0">
              <a:buNone/>
            </a:pPr>
            <a:r>
              <a:rPr lang="zh-TW" altLang="en-US" b="1" dirty="0" smtClean="0"/>
              <a:t>              </a:t>
            </a:r>
            <a:r>
              <a:rPr lang="zh-TW" altLang="zh-TW" b="1" dirty="0" smtClean="0"/>
              <a:t>層次約束關係，使控制位置受到影響。</a:t>
            </a:r>
            <a:endParaRPr lang="zh-TW" altLang="zh-TW" dirty="0" smtClean="0"/>
          </a:p>
          <a:p>
            <a:r>
              <a:rPr lang="zh-TW" altLang="zh-TW" dirty="0" smtClean="0"/>
              <a:t>解</a:t>
            </a:r>
            <a:r>
              <a:rPr lang="en-US" altLang="zh-TW" dirty="0"/>
              <a:t>:   </a:t>
            </a:r>
            <a:r>
              <a:rPr lang="zh-TW" altLang="en-US" dirty="0" smtClean="0"/>
              <a:t>   </a:t>
            </a:r>
            <a:r>
              <a:rPr lang="zh-TW" altLang="zh-TW" dirty="0" smtClean="0"/>
              <a:t>將</a:t>
            </a:r>
            <a:r>
              <a:rPr lang="en-US" altLang="zh-TW" dirty="0"/>
              <a:t>V-rep</a:t>
            </a:r>
            <a:r>
              <a:rPr lang="zh-TW" altLang="zh-TW" dirty="0"/>
              <a:t>中的組合件之間的從屬關係</a:t>
            </a:r>
            <a:r>
              <a:rPr lang="en-US" altLang="zh-TW" dirty="0"/>
              <a:t>(</a:t>
            </a:r>
            <a:r>
              <a:rPr lang="zh-TW" altLang="zh-TW" dirty="0"/>
              <a:t>包含</a:t>
            </a:r>
            <a:r>
              <a:rPr lang="en-US" altLang="zh-TW" dirty="0"/>
              <a:t>Dummy)</a:t>
            </a:r>
            <a:r>
              <a:rPr lang="zh-TW" altLang="zh-TW" dirty="0"/>
              <a:t>，重新</a:t>
            </a:r>
          </a:p>
          <a:p>
            <a:pPr marL="0" indent="0">
              <a:buNone/>
            </a:pPr>
            <a:r>
              <a:rPr lang="zh-TW" altLang="en-US" dirty="0" smtClean="0"/>
              <a:t>              </a:t>
            </a:r>
            <a:r>
              <a:rPr lang="zh-TW" altLang="zh-TW" dirty="0" smtClean="0"/>
              <a:t>檢查</a:t>
            </a:r>
            <a:r>
              <a:rPr lang="zh-TW" altLang="zh-TW" dirty="0"/>
              <a:t>一遍，修正後即可正常運行至準確位置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zh-TW" b="1" dirty="0"/>
              <a:t>問題</a:t>
            </a:r>
            <a:r>
              <a:rPr lang="en-US" altLang="zh-TW" b="1" dirty="0"/>
              <a:t>: </a:t>
            </a:r>
            <a:r>
              <a:rPr lang="en-US" altLang="zh-TW" b="1" dirty="0" err="1"/>
              <a:t>Gcode</a:t>
            </a:r>
            <a:r>
              <a:rPr lang="zh-TW" altLang="zh-TW" b="1" dirty="0"/>
              <a:t>碼呈現方式為絕對座標</a:t>
            </a:r>
            <a:endParaRPr lang="zh-TW" altLang="zh-TW" dirty="0"/>
          </a:p>
          <a:p>
            <a:r>
              <a:rPr lang="zh-TW" altLang="zh-TW" dirty="0"/>
              <a:t>解</a:t>
            </a:r>
            <a:r>
              <a:rPr lang="en-US" altLang="zh-TW" dirty="0"/>
              <a:t>:  </a:t>
            </a:r>
            <a:r>
              <a:rPr lang="zh-TW" altLang="en-US" dirty="0" smtClean="0"/>
              <a:t>   </a:t>
            </a:r>
            <a:r>
              <a:rPr lang="zh-TW" altLang="zh-TW" dirty="0" smtClean="0"/>
              <a:t>因此</a:t>
            </a:r>
            <a:r>
              <a:rPr lang="zh-TW" altLang="zh-TW" dirty="0"/>
              <a:t>每次移動都先抓取距離原點的相對位置</a:t>
            </a:r>
          </a:p>
          <a:p>
            <a:pPr marL="0" indent="0">
              <a:buNone/>
            </a:pPr>
            <a:endParaRPr lang="zh-TW" altLang="zh-TW" dirty="0"/>
          </a:p>
          <a:p>
            <a:endParaRPr lang="zh-TW" altLang="en-US" dirty="0"/>
          </a:p>
        </p:txBody>
      </p:sp>
      <p:pic>
        <p:nvPicPr>
          <p:cNvPr id="10" name="圖片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001" y="3630584"/>
            <a:ext cx="5001895" cy="2647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280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49984" y="1311563"/>
            <a:ext cx="4195451" cy="4208318"/>
          </a:xfrm>
          <a:prstGeom prst="rect">
            <a:avLst/>
          </a:prstGeom>
          <a:blipFill dpi="0" rotWithShape="1">
            <a:blip r:embed="rId2">
              <a:alphaModFix amt="5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1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36769" y="175232"/>
            <a:ext cx="5580367" cy="6480979"/>
          </a:xfrm>
          <a:prstGeom prst="rect">
            <a:avLst/>
          </a:prstGeom>
          <a:blipFill dpi="0" rotWithShape="1">
            <a:blip r:embed="rId2">
              <a:alphaModFix amt="8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1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37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簡介與研究動機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26796" y="1862668"/>
            <a:ext cx="3707476" cy="4023360"/>
          </a:xfrm>
        </p:spPr>
        <p:txBody>
          <a:bodyPr/>
          <a:lstStyle/>
          <a:p>
            <a:r>
              <a:rPr lang="zh-TW" altLang="en-US" dirty="0"/>
              <a:t>因為市售機台都是</a:t>
            </a:r>
            <a:r>
              <a:rPr lang="zh-TW" altLang="en-US" dirty="0" smtClean="0"/>
              <a:t>買來直接</a:t>
            </a:r>
            <a:r>
              <a:rPr lang="zh-TW" altLang="en-US" dirty="0"/>
              <a:t>使用，沒有</a:t>
            </a:r>
            <a:r>
              <a:rPr lang="zh-TW" altLang="en-US" dirty="0" smtClean="0"/>
              <a:t>辦法從中得知零件</a:t>
            </a:r>
            <a:r>
              <a:rPr lang="zh-TW" altLang="en-US" dirty="0"/>
              <a:t>規格，若</a:t>
            </a:r>
            <a:r>
              <a:rPr lang="zh-TW" altLang="en-US" dirty="0" smtClean="0"/>
              <a:t>機台零件有問題</a:t>
            </a:r>
            <a:r>
              <a:rPr lang="zh-TW" altLang="en-US" dirty="0"/>
              <a:t>無法</a:t>
            </a:r>
            <a:r>
              <a:rPr lang="zh-TW" altLang="en-US" dirty="0" smtClean="0"/>
              <a:t>自行替換和維修。</a:t>
            </a:r>
            <a:endParaRPr lang="en-US" altLang="zh-TW" dirty="0"/>
          </a:p>
          <a:p>
            <a:r>
              <a:rPr lang="zh-TW" altLang="en-US" dirty="0"/>
              <a:t>系上所擁有的</a:t>
            </a:r>
            <a:r>
              <a:rPr lang="en-US" altLang="zh-TW" dirty="0"/>
              <a:t>3D</a:t>
            </a:r>
            <a:r>
              <a:rPr lang="zh-TW" altLang="en-US" dirty="0"/>
              <a:t>列印機為小型機台不能一次列印大型且多個物件。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677" y="1845734"/>
            <a:ext cx="3162893" cy="402336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0"/>
          <a:stretch/>
        </p:blipFill>
        <p:spPr>
          <a:xfrm>
            <a:off x="5044504" y="1845734"/>
            <a:ext cx="3119941" cy="402336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160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列印機的比</a:t>
            </a:r>
            <a:r>
              <a:rPr lang="zh-TW" altLang="en-US" dirty="0"/>
              <a:t>較</a:t>
            </a:r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9604359"/>
              </p:ext>
            </p:extLst>
          </p:nvPr>
        </p:nvGraphicFramePr>
        <p:xfrm>
          <a:off x="1097280" y="2247899"/>
          <a:ext cx="7665720" cy="32004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240">
                  <a:extLst>
                    <a:ext uri="{9D8B030D-6E8A-4147-A177-3AD203B41FA5}">
                      <a16:colId xmlns:a16="http://schemas.microsoft.com/office/drawing/2014/main" val="868920274"/>
                    </a:ext>
                  </a:extLst>
                </a:gridCol>
                <a:gridCol w="2519680">
                  <a:extLst>
                    <a:ext uri="{9D8B030D-6E8A-4147-A177-3AD203B41FA5}">
                      <a16:colId xmlns:a16="http://schemas.microsoft.com/office/drawing/2014/main" val="1629523864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211645938"/>
                    </a:ext>
                  </a:extLst>
                </a:gridCol>
              </a:tblGrid>
              <a:tr h="596283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市售</a:t>
                      </a:r>
                      <a:r>
                        <a:rPr lang="en-US" altLang="zh-TW" dirty="0" smtClean="0"/>
                        <a:t>3D</a:t>
                      </a:r>
                      <a:r>
                        <a:rPr lang="zh-TW" altLang="en-US" dirty="0" smtClean="0"/>
                        <a:t>列印機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本專題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402007"/>
                  </a:ext>
                </a:extLst>
              </a:tr>
              <a:tr h="504336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零件規格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無法掌握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自己訂定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135224"/>
                  </a:ext>
                </a:extLst>
              </a:tr>
              <a:tr h="555722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軟體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有些為防寫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可修改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730821"/>
                  </a:ext>
                </a:extLst>
              </a:tr>
              <a:tr h="556706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容量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300x220x350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740x450x1000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376832"/>
                  </a:ext>
                </a:extLst>
              </a:tr>
              <a:tr h="524563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更新換代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無法更動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可持續優化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478977"/>
                  </a:ext>
                </a:extLst>
              </a:tr>
              <a:tr h="462791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價格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約五至八萬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約五萬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084451"/>
                  </a:ext>
                </a:extLst>
              </a:tr>
            </a:tbl>
          </a:graphicData>
        </a:graphic>
      </p:graphicFrame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7" t="4436" r="15261" b="9799"/>
          <a:stretch/>
        </p:blipFill>
        <p:spPr>
          <a:xfrm rot="5400000">
            <a:off x="9195274" y="837491"/>
            <a:ext cx="2230453" cy="205953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" t="6453" r="2167" b="2920"/>
          <a:stretch/>
        </p:blipFill>
        <p:spPr>
          <a:xfrm>
            <a:off x="9093200" y="3492499"/>
            <a:ext cx="2438400" cy="311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9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25843"/>
            <a:ext cx="10515600" cy="1325563"/>
          </a:xfrm>
        </p:spPr>
        <p:txBody>
          <a:bodyPr/>
          <a:lstStyle/>
          <a:p>
            <a:r>
              <a:rPr lang="zh-TW" altLang="en-US" dirty="0" smtClean="0"/>
              <a:t>設計</a:t>
            </a:r>
            <a:r>
              <a:rPr lang="zh-TW" altLang="en-US" dirty="0"/>
              <a:t>流程</a:t>
            </a:r>
          </a:p>
        </p:txBody>
      </p:sp>
      <p:graphicFrame>
        <p:nvGraphicFramePr>
          <p:cNvPr id="5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2669781"/>
              </p:ext>
            </p:extLst>
          </p:nvPr>
        </p:nvGraphicFramePr>
        <p:xfrm>
          <a:off x="369102" y="474978"/>
          <a:ext cx="11246264" cy="5358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866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電系設計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57779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4400" dirty="0" smtClean="0"/>
              <a:t>Marlin</a:t>
            </a:r>
          </a:p>
          <a:p>
            <a:r>
              <a:rPr lang="zh-TW" altLang="en-US" dirty="0" smtClean="0"/>
              <a:t>為目前</a:t>
            </a:r>
            <a:r>
              <a:rPr lang="en-US" altLang="zh-TW" dirty="0" smtClean="0"/>
              <a:t>3D</a:t>
            </a:r>
            <a:r>
              <a:rPr lang="zh-TW" altLang="en-US" dirty="0" smtClean="0"/>
              <a:t>列印機最常使用的韌體之一，支援大多數</a:t>
            </a:r>
            <a:r>
              <a:rPr lang="en-US" altLang="zh-TW" dirty="0" smtClean="0"/>
              <a:t>3D</a:t>
            </a:r>
            <a:r>
              <a:rPr lang="zh-TW" altLang="en-US" dirty="0" smtClean="0"/>
              <a:t>列印機</a:t>
            </a:r>
            <a:r>
              <a:rPr lang="zh-TW" altLang="en-US" dirty="0"/>
              <a:t>硬體</a:t>
            </a:r>
            <a:r>
              <a:rPr lang="zh-TW" altLang="en-US" dirty="0" smtClean="0"/>
              <a:t>，且為開源韌體。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705" y="1052830"/>
            <a:ext cx="1395095" cy="1275715"/>
          </a:xfrm>
          <a:prstGeom prst="rect">
            <a:avLst/>
          </a:prstGeom>
        </p:spPr>
      </p:pic>
      <p:graphicFrame>
        <p:nvGraphicFramePr>
          <p:cNvPr id="5" name="資料庫圖表 4"/>
          <p:cNvGraphicFramePr/>
          <p:nvPr>
            <p:extLst>
              <p:ext uri="{D42A27DB-BD31-4B8C-83A1-F6EECF244321}">
                <p14:modId xmlns:p14="http://schemas.microsoft.com/office/powerpoint/2010/main" val="1036092369"/>
              </p:ext>
            </p:extLst>
          </p:nvPr>
        </p:nvGraphicFramePr>
        <p:xfrm>
          <a:off x="2493474" y="3138168"/>
          <a:ext cx="7154728" cy="3527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2787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步進馬達驅動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-1549140" y="3157048"/>
            <a:ext cx="295465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			</a:t>
            </a:r>
            <a:endParaRPr lang="en-US" altLang="zh-TW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1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62769420"/>
              </p:ext>
            </p:extLst>
          </p:nvPr>
        </p:nvGraphicFramePr>
        <p:xfrm>
          <a:off x="1158577" y="1876820"/>
          <a:ext cx="5542020" cy="20960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7340">
                  <a:extLst>
                    <a:ext uri="{9D8B030D-6E8A-4147-A177-3AD203B41FA5}">
                      <a16:colId xmlns:a16="http://schemas.microsoft.com/office/drawing/2014/main" val="2031398283"/>
                    </a:ext>
                  </a:extLst>
                </a:gridCol>
                <a:gridCol w="1726486">
                  <a:extLst>
                    <a:ext uri="{9D8B030D-6E8A-4147-A177-3AD203B41FA5}">
                      <a16:colId xmlns:a16="http://schemas.microsoft.com/office/drawing/2014/main" val="3136651170"/>
                    </a:ext>
                  </a:extLst>
                </a:gridCol>
                <a:gridCol w="1968194">
                  <a:extLst>
                    <a:ext uri="{9D8B030D-6E8A-4147-A177-3AD203B41FA5}">
                      <a16:colId xmlns:a16="http://schemas.microsoft.com/office/drawing/2014/main" val="60539951"/>
                    </a:ext>
                  </a:extLst>
                </a:gridCol>
              </a:tblGrid>
              <a:tr h="43348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伺服馬達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步進馬達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098062"/>
                  </a:ext>
                </a:extLst>
              </a:tr>
              <a:tr h="748206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優點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有回授信號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知道馬達是不是轉到實際位置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扭矩大能夠負荷列印時的需求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4179520"/>
                  </a:ext>
                </a:extLst>
              </a:tr>
              <a:tr h="748206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缺點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價格高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/>
                        <a:t>價格低</a:t>
                      </a:r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615658"/>
                  </a:ext>
                </a:extLst>
              </a:tr>
            </a:tbl>
          </a:graphicData>
        </a:graphic>
      </p:graphicFrame>
      <p:graphicFrame>
        <p:nvGraphicFramePr>
          <p:cNvPr id="9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9266229"/>
              </p:ext>
            </p:extLst>
          </p:nvPr>
        </p:nvGraphicFramePr>
        <p:xfrm>
          <a:off x="1158577" y="4042160"/>
          <a:ext cx="10057688" cy="2533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圖片 11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226" y="957129"/>
            <a:ext cx="2680442" cy="301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37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X</a:t>
            </a:r>
            <a:r>
              <a:rPr lang="zh-TW" altLang="en-US" dirty="0" smtClean="0"/>
              <a:t>、</a:t>
            </a:r>
            <a:r>
              <a:rPr lang="en-US" altLang="zh-TW" dirty="0" smtClean="0"/>
              <a:t>Y</a:t>
            </a:r>
            <a:r>
              <a:rPr lang="zh-TW" altLang="en-US" dirty="0" smtClean="0"/>
              <a:t>、</a:t>
            </a:r>
            <a:r>
              <a:rPr lang="en-US" altLang="zh-TW" dirty="0" smtClean="0"/>
              <a:t>Z</a:t>
            </a:r>
            <a:r>
              <a:rPr lang="zh-TW" altLang="en-US" dirty="0" smtClean="0"/>
              <a:t>軸</a:t>
            </a:r>
            <a:r>
              <a:rPr lang="en-US" altLang="zh-TW" dirty="0" err="1" smtClean="0"/>
              <a:t>Endstop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6397563"/>
              </p:ext>
            </p:extLst>
          </p:nvPr>
        </p:nvGraphicFramePr>
        <p:xfrm>
          <a:off x="1652542" y="1428735"/>
          <a:ext cx="8969879" cy="29896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7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9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5509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X</a:t>
                      </a:r>
                      <a:r>
                        <a:rPr lang="zh-TW" altLang="en-US" dirty="0" smtClean="0"/>
                        <a:t>、</a:t>
                      </a:r>
                      <a:r>
                        <a:rPr lang="en-US" altLang="zh-TW" dirty="0" smtClean="0"/>
                        <a:t>Y</a:t>
                      </a:r>
                      <a:r>
                        <a:rPr lang="zh-TW" altLang="en-US" dirty="0" smtClean="0"/>
                        <a:t>軸</a:t>
                      </a:r>
                    </a:p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Z</a:t>
                      </a:r>
                      <a:r>
                        <a:rPr lang="zh-TW" altLang="en-US" dirty="0" smtClean="0"/>
                        <a:t>軸</a:t>
                      </a:r>
                    </a:p>
                    <a:p>
                      <a:pPr algn="ctr"/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715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使用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限位開關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接近開關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715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型式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常閉型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常開型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715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觸發方式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直接碰</a:t>
                      </a:r>
                      <a:r>
                        <a:rPr lang="zh-TW" altLang="en-US" dirty="0" smtClean="0"/>
                        <a:t>觸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電磁感應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圖片 5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8" t="4739" r="23338" b="7730"/>
          <a:stretch/>
        </p:blipFill>
        <p:spPr bwMode="auto">
          <a:xfrm>
            <a:off x="7702871" y="4521616"/>
            <a:ext cx="2293620" cy="18288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圖片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553" y="4534296"/>
            <a:ext cx="3790950" cy="1571625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2929781" y="62218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限位開關接線圖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834018" y="639883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接</a:t>
            </a:r>
            <a:r>
              <a:rPr lang="zh-TW" altLang="en-US" dirty="0"/>
              <a:t>近</a:t>
            </a:r>
            <a:r>
              <a:rPr lang="zh-TW" altLang="en-US" dirty="0" smtClean="0"/>
              <a:t>開關降壓電路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898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溫度</a:t>
            </a:r>
            <a:r>
              <a:rPr lang="zh-TW" altLang="en-US" smtClean="0"/>
              <a:t>控</a:t>
            </a:r>
            <a:r>
              <a:rPr lang="zh-TW" altLang="en-US"/>
              <a:t>制</a:t>
            </a:r>
            <a:r>
              <a:rPr lang="zh-TW" altLang="en-US" smtClean="0"/>
              <a:t>設定</a:t>
            </a:r>
            <a:endParaRPr lang="zh-TW" altLang="en-US" dirty="0"/>
          </a:p>
        </p:txBody>
      </p:sp>
      <p:grpSp>
        <p:nvGrpSpPr>
          <p:cNvPr id="33" name="群組 32"/>
          <p:cNvGrpSpPr/>
          <p:nvPr/>
        </p:nvGrpSpPr>
        <p:grpSpPr>
          <a:xfrm>
            <a:off x="4852204" y="2025189"/>
            <a:ext cx="6787746" cy="3621346"/>
            <a:chOff x="4236061" y="278071"/>
            <a:chExt cx="7624846" cy="3914775"/>
          </a:xfrm>
        </p:grpSpPr>
        <p:pic>
          <p:nvPicPr>
            <p:cNvPr id="32" name="圖片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1103" y="278071"/>
              <a:ext cx="7139804" cy="391477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grpSp>
          <p:nvGrpSpPr>
            <p:cNvPr id="18" name="群組 17"/>
            <p:cNvGrpSpPr/>
            <p:nvPr/>
          </p:nvGrpSpPr>
          <p:grpSpPr>
            <a:xfrm>
              <a:off x="4236061" y="2920937"/>
              <a:ext cx="5306164" cy="804925"/>
              <a:chOff x="3084732" y="2336127"/>
              <a:chExt cx="5306164" cy="804925"/>
            </a:xfrm>
          </p:grpSpPr>
          <p:pic>
            <p:nvPicPr>
              <p:cNvPr id="5" name="圖片 4" descr="畫面剪輯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4732" y="2336127"/>
                <a:ext cx="4812238" cy="804925"/>
              </a:xfrm>
              <a:prstGeom prst="roundRect">
                <a:avLst>
                  <a:gd name="adj" fmla="val 8594"/>
                </a:avLst>
              </a:prstGeom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</p:pic>
          <p:cxnSp>
            <p:nvCxnSpPr>
              <p:cNvPr id="9" name="肘形接點 8"/>
              <p:cNvCxnSpPr>
                <a:endCxn id="5" idx="3"/>
              </p:cNvCxnSpPr>
              <p:nvPr/>
            </p:nvCxnSpPr>
            <p:spPr>
              <a:xfrm rot="10800000">
                <a:off x="7896971" y="2738590"/>
                <a:ext cx="493925" cy="402462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直線單箭頭接點 28"/>
            <p:cNvCxnSpPr/>
            <p:nvPr/>
          </p:nvCxnSpPr>
          <p:spPr>
            <a:xfrm flipH="1">
              <a:off x="7473461" y="3963423"/>
              <a:ext cx="2068764" cy="33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/>
            <p:cNvSpPr txBox="1"/>
            <p:nvPr/>
          </p:nvSpPr>
          <p:spPr>
            <a:xfrm>
              <a:off x="5779467" y="3712740"/>
              <a:ext cx="1725425" cy="3992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M303</a:t>
              </a:r>
              <a:r>
                <a:rPr lang="zh-TW" altLang="en-US" dirty="0" smtClean="0"/>
                <a:t> </a:t>
              </a:r>
              <a:r>
                <a:rPr lang="en-US" altLang="zh-TW" dirty="0" smtClean="0"/>
                <a:t>C8 S175</a:t>
              </a:r>
              <a:endParaRPr lang="zh-TW" altLang="en-US" dirty="0"/>
            </a:p>
          </p:txBody>
        </p:sp>
      </p:grpSp>
      <p:sp>
        <p:nvSpPr>
          <p:cNvPr id="34" name="文字方塊 33"/>
          <p:cNvSpPr txBox="1"/>
          <p:nvPr/>
        </p:nvSpPr>
        <p:spPr>
          <a:xfrm>
            <a:off x="1137034" y="2025189"/>
            <a:ext cx="39310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/>
              <a:t>Pronterface-</a:t>
            </a:r>
            <a:r>
              <a:rPr lang="en-US" altLang="zh-TW" dirty="0"/>
              <a:t>3D</a:t>
            </a:r>
            <a:r>
              <a:rPr lang="zh-TW" altLang="zh-TW" dirty="0"/>
              <a:t>列印機控制</a:t>
            </a:r>
            <a:r>
              <a:rPr lang="zh-TW" altLang="zh-TW" dirty="0" smtClean="0"/>
              <a:t>軟體</a:t>
            </a:r>
            <a:r>
              <a:rPr lang="zh-TW" altLang="en-US" dirty="0" smtClean="0"/>
              <a:t>，</a:t>
            </a:r>
            <a:r>
              <a:rPr lang="zh-TW" altLang="zh-TW" dirty="0"/>
              <a:t>可做輸出控制與機器校正，也可直接下達指令給</a:t>
            </a:r>
            <a:r>
              <a:rPr lang="en-US" altLang="zh-TW" dirty="0"/>
              <a:t>3D</a:t>
            </a:r>
            <a:r>
              <a:rPr lang="zh-TW" altLang="zh-TW" dirty="0"/>
              <a:t>列印</a:t>
            </a:r>
            <a:r>
              <a:rPr lang="zh-TW" altLang="zh-TW" dirty="0" smtClean="0"/>
              <a:t>機</a:t>
            </a:r>
            <a:r>
              <a:rPr lang="zh-TW" altLang="en-US" dirty="0"/>
              <a:t>再</a:t>
            </a:r>
            <a:r>
              <a:rPr lang="zh-TW" altLang="zh-TW" dirty="0" smtClean="0"/>
              <a:t>接收</a:t>
            </a:r>
            <a:r>
              <a:rPr lang="zh-TW" altLang="zh-TW" dirty="0"/>
              <a:t>回傳的資料。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dirty="0" smtClean="0"/>
              <a:t>PID-</a:t>
            </a:r>
            <a:r>
              <a:rPr lang="zh-TW" altLang="en-US" dirty="0" smtClean="0"/>
              <a:t>比例積分微分控制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P:</a:t>
            </a:r>
            <a:r>
              <a:rPr lang="zh-TW" altLang="en-US" dirty="0" smtClean="0"/>
              <a:t>比例控制常數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I:</a:t>
            </a:r>
            <a:r>
              <a:rPr lang="zh-TW" altLang="en-US" dirty="0" smtClean="0"/>
              <a:t>積分控制常數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D:</a:t>
            </a:r>
            <a:r>
              <a:rPr lang="zh-TW" altLang="en-US" dirty="0" smtClean="0"/>
              <a:t>微分控制常數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245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1513</TotalTime>
  <Words>1324</Words>
  <Application>Microsoft Office PowerPoint</Application>
  <PresentationFormat>寬螢幕</PresentationFormat>
  <Paragraphs>276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3" baseType="lpstr">
      <vt:lpstr>微軟正黑體</vt:lpstr>
      <vt:lpstr>新細明體</vt:lpstr>
      <vt:lpstr>標楷體</vt:lpstr>
      <vt:lpstr>Arial</vt:lpstr>
      <vt:lpstr>Calibri</vt:lpstr>
      <vt:lpstr>Calibri Light</vt:lpstr>
      <vt:lpstr>Times New Roman</vt:lpstr>
      <vt:lpstr>Wingdings</vt:lpstr>
      <vt:lpstr>Office 佈景主題</vt:lpstr>
      <vt:lpstr>大容量 3D 列印機系統設計與 實作  Design and Implementation of a Large Volume 3D Printer System </vt:lpstr>
      <vt:lpstr>PowerPoint 簡報</vt:lpstr>
      <vt:lpstr>簡介與研究動機</vt:lpstr>
      <vt:lpstr>列印機的比較</vt:lpstr>
      <vt:lpstr>設計流程</vt:lpstr>
      <vt:lpstr>電系設計</vt:lpstr>
      <vt:lpstr>步進馬達驅動</vt:lpstr>
      <vt:lpstr>X、Y、Z軸Endstop</vt:lpstr>
      <vt:lpstr>溫度控制設定</vt:lpstr>
      <vt:lpstr>Cura</vt:lpstr>
      <vt:lpstr>V-rep模擬</vt:lpstr>
      <vt:lpstr>控制模式</vt:lpstr>
      <vt:lpstr>模擬模式</vt:lpstr>
      <vt:lpstr>動態模擬流程圖</vt:lpstr>
      <vt:lpstr>動態模擬</vt:lpstr>
      <vt:lpstr>機械設計</vt:lpstr>
      <vt:lpstr>機台校正</vt:lpstr>
      <vt:lpstr>定位精度</vt:lpstr>
      <vt:lpstr>列印精度</vt:lpstr>
      <vt:lpstr>PowerPoint 簡報</vt:lpstr>
      <vt:lpstr>結論</vt:lpstr>
      <vt:lpstr>問題與解決方法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大容量 3D 列印機系統設計與 實作  Design and Implementation of a Large Volume 3D Printer System</dc:title>
  <dc:creator>Windows 使用者</dc:creator>
  <cp:lastModifiedBy>Windows 使用者</cp:lastModifiedBy>
  <cp:revision>155</cp:revision>
  <dcterms:created xsi:type="dcterms:W3CDTF">2019-05-06T11:42:22Z</dcterms:created>
  <dcterms:modified xsi:type="dcterms:W3CDTF">2019-05-17T09:14:55Z</dcterms:modified>
</cp:coreProperties>
</file>